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3" r:id="rId5"/>
    <p:sldMasterId id="2147483764" r:id="rId6"/>
    <p:sldMasterId id="2147483765" r:id="rId7"/>
    <p:sldMasterId id="214748376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Lst>
  <p:sldSz cy="5143500" cx="9144000"/>
  <p:notesSz cx="6858000" cy="9144000"/>
  <p:embeddedFontLst>
    <p:embeddedFont>
      <p:font typeface="Catamaran"/>
      <p:regular r:id="rId30"/>
      <p:bold r:id="rId31"/>
    </p:embeddedFont>
    <p:embeddedFont>
      <p:font typeface="Economica"/>
      <p:regular r:id="rId32"/>
      <p:bold r:id="rId33"/>
      <p:italic r:id="rId34"/>
      <p:boldItalic r:id="rId35"/>
    </p:embeddedFont>
    <p:embeddedFont>
      <p:font typeface="Roboto"/>
      <p:regular r:id="rId36"/>
      <p:bold r:id="rId37"/>
      <p:italic r:id="rId38"/>
      <p:boldItalic r:id="rId39"/>
    </p:embeddedFont>
    <p:embeddedFont>
      <p:font typeface="Montserrat"/>
      <p:regular r:id="rId40"/>
      <p:bold r:id="rId41"/>
      <p:italic r:id="rId42"/>
      <p:boldItalic r:id="rId43"/>
    </p:embeddedFont>
    <p:embeddedFont>
      <p:font typeface="Montserrat Medium"/>
      <p:regular r:id="rId44"/>
      <p:bold r:id="rId45"/>
      <p:italic r:id="rId46"/>
      <p:boldItalic r:id="rId47"/>
    </p:embeddedFont>
    <p:embeddedFont>
      <p:font typeface="Corbel"/>
      <p:regular r:id="rId48"/>
      <p:bold r:id="rId49"/>
      <p:italic r:id="rId50"/>
      <p:boldItalic r:id="rId51"/>
    </p:embeddedFont>
    <p:embeddedFont>
      <p:font typeface="Catamaran SemiBold"/>
      <p:regular r:id="rId52"/>
      <p:bold r:id="rId53"/>
    </p:embeddedFont>
    <p:embeddedFont>
      <p:font typeface="Montserrat ExtraBold"/>
      <p:bold r:id="rId54"/>
      <p:boldItalic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5BBF0FF-7637-460E-944E-B3A63CC37CE7}">
  <a:tblStyle styleId="{F5BBF0FF-7637-460E-944E-B3A63CC37CE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B9D034B-E324-41A4-A8CC-D0948707520C}" styleName="Table_1">
    <a:wholeTbl>
      <a:tcTxStyle b="off" i="off">
        <a:font>
          <a:latin typeface="Corbel"/>
          <a:ea typeface="Corbel"/>
          <a:cs typeface="Corbe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F1FB"/>
          </a:solidFill>
        </a:fill>
      </a:tcStyle>
    </a:wholeTbl>
    <a:band1H>
      <a:tcTxStyle/>
      <a:tcStyle>
        <a:fill>
          <a:solidFill>
            <a:srgbClr val="CCE2F8"/>
          </a:solidFill>
        </a:fill>
      </a:tcStyle>
    </a:band1H>
    <a:band2H>
      <a:tcTxStyle/>
    </a:band2H>
    <a:band1V>
      <a:tcTxStyle/>
      <a:tcStyle>
        <a:fill>
          <a:solidFill>
            <a:srgbClr val="CCE2F8"/>
          </a:solidFill>
        </a:fill>
      </a:tcStyle>
    </a:band1V>
    <a:band2V>
      <a:tcTxStyle/>
    </a:band2V>
    <a:lastCol>
      <a:tcTxStyle b="on" i="off">
        <a:font>
          <a:latin typeface="Corbel"/>
          <a:ea typeface="Corbel"/>
          <a:cs typeface="Corbel"/>
        </a:font>
        <a:schemeClr val="lt1"/>
      </a:tcTxStyle>
      <a:tcStyle>
        <a:fill>
          <a:solidFill>
            <a:schemeClr val="accent1"/>
          </a:solidFill>
        </a:fill>
      </a:tcStyle>
    </a:lastCol>
    <a:firstCol>
      <a:tcTxStyle b="on" i="off">
        <a:font>
          <a:latin typeface="Corbel"/>
          <a:ea typeface="Corbel"/>
          <a:cs typeface="Corbel"/>
        </a:font>
        <a:schemeClr val="lt1"/>
      </a:tcTxStyle>
      <a:tcStyle>
        <a:fill>
          <a:solidFill>
            <a:schemeClr val="accent1"/>
          </a:solidFill>
        </a:fill>
      </a:tcStyle>
    </a:firstCol>
    <a:lastRow>
      <a:tcTxStyle b="on" i="off">
        <a:font>
          <a:latin typeface="Corbel"/>
          <a:ea typeface="Corbel"/>
          <a:cs typeface="Corbe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orbel"/>
          <a:ea typeface="Corbel"/>
          <a:cs typeface="Corbe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42" Type="http://schemas.openxmlformats.org/officeDocument/2006/relationships/font" Target="fonts/Montserrat-italic.fntdata"/><Relationship Id="rId41" Type="http://schemas.openxmlformats.org/officeDocument/2006/relationships/font" Target="fonts/Montserrat-bold.fntdata"/><Relationship Id="rId44" Type="http://schemas.openxmlformats.org/officeDocument/2006/relationships/font" Target="fonts/MontserratMedium-regular.fntdata"/><Relationship Id="rId43" Type="http://schemas.openxmlformats.org/officeDocument/2006/relationships/font" Target="fonts/Montserrat-boldItalic.fntdata"/><Relationship Id="rId46" Type="http://schemas.openxmlformats.org/officeDocument/2006/relationships/font" Target="fonts/MontserratMedium-italic.fntdata"/><Relationship Id="rId45" Type="http://schemas.openxmlformats.org/officeDocument/2006/relationships/font" Target="fonts/Montserrat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Corbel-regular.fntdata"/><Relationship Id="rId47" Type="http://schemas.openxmlformats.org/officeDocument/2006/relationships/font" Target="fonts/MontserratMedium-boldItalic.fntdata"/><Relationship Id="rId49" Type="http://schemas.openxmlformats.org/officeDocument/2006/relationships/font" Target="fonts/Corbel-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Catamaran-bold.fntdata"/><Relationship Id="rId30" Type="http://schemas.openxmlformats.org/officeDocument/2006/relationships/font" Target="fonts/Catamaran-regular.fntdata"/><Relationship Id="rId33" Type="http://schemas.openxmlformats.org/officeDocument/2006/relationships/font" Target="fonts/Economica-bold.fntdata"/><Relationship Id="rId32" Type="http://schemas.openxmlformats.org/officeDocument/2006/relationships/font" Target="fonts/Economica-regular.fntdata"/><Relationship Id="rId35" Type="http://schemas.openxmlformats.org/officeDocument/2006/relationships/font" Target="fonts/Economica-boldItalic.fntdata"/><Relationship Id="rId34" Type="http://schemas.openxmlformats.org/officeDocument/2006/relationships/font" Target="fonts/Economica-italic.fntdata"/><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Corbel-boldItalic.fntdata"/><Relationship Id="rId50" Type="http://schemas.openxmlformats.org/officeDocument/2006/relationships/font" Target="fonts/Corbel-italic.fntdata"/><Relationship Id="rId53" Type="http://schemas.openxmlformats.org/officeDocument/2006/relationships/font" Target="fonts/CatamaranSemiBold-bold.fntdata"/><Relationship Id="rId52" Type="http://schemas.openxmlformats.org/officeDocument/2006/relationships/font" Target="fonts/CatamaranSemiBold-regular.fntdata"/><Relationship Id="rId11" Type="http://schemas.openxmlformats.org/officeDocument/2006/relationships/slide" Target="slides/slide2.xml"/><Relationship Id="rId55" Type="http://schemas.openxmlformats.org/officeDocument/2006/relationships/font" Target="fonts/MontserratExtraBold-boldItalic.fntdata"/><Relationship Id="rId10" Type="http://schemas.openxmlformats.org/officeDocument/2006/relationships/slide" Target="slides/slide1.xml"/><Relationship Id="rId54" Type="http://schemas.openxmlformats.org/officeDocument/2006/relationships/font" Target="fonts/MontserratExtraBold-bold.fntdata"/><Relationship Id="rId13" Type="http://schemas.openxmlformats.org/officeDocument/2006/relationships/slide" Target="slides/slide4.xml"/><Relationship Id="rId57" Type="http://schemas.openxmlformats.org/officeDocument/2006/relationships/font" Target="fonts/OpenSans-bold.fntdata"/><Relationship Id="rId12" Type="http://schemas.openxmlformats.org/officeDocument/2006/relationships/slide" Target="slides/slide3.xml"/><Relationship Id="rId56" Type="http://schemas.openxmlformats.org/officeDocument/2006/relationships/font" Target="fonts/OpenSans-regular.fntdata"/><Relationship Id="rId15" Type="http://schemas.openxmlformats.org/officeDocument/2006/relationships/slide" Target="slides/slide6.xml"/><Relationship Id="rId59" Type="http://schemas.openxmlformats.org/officeDocument/2006/relationships/font" Target="fonts/OpenSans-boldItalic.fntdata"/><Relationship Id="rId14" Type="http://schemas.openxmlformats.org/officeDocument/2006/relationships/slide" Target="slides/slide5.xml"/><Relationship Id="rId58" Type="http://schemas.openxmlformats.org/officeDocument/2006/relationships/font" Target="fonts/OpenSans-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52b6f4434b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g252b6f4434b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52b6f4434b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g252b6f4434b_0_6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52b6f4434b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g252b6f4434b_0_6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52b6f4434b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g252b6f4434b_0_6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52b6f4434b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252b6f4434b_0_6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52b6f4434b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252b6f4434b_0_6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52da89c5b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52da89c5b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52da89c5bd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52da89c5bd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52da89c5bd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252da89c5bd_1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52da889986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7" name="Google Shape;677;g252da889986_0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Wasted real estate</a:t>
            </a:r>
            <a:endParaRPr/>
          </a:p>
          <a:p>
            <a:pPr indent="0" lvl="0" marL="0" rtl="0" algn="l">
              <a:spcBef>
                <a:spcPts val="0"/>
              </a:spcBef>
              <a:spcAft>
                <a:spcPts val="0"/>
              </a:spcAft>
              <a:buNone/>
            </a:pPr>
            <a:r>
              <a:rPr lang="en"/>
              <a:t>Bold text</a:t>
            </a:r>
            <a:endParaRPr/>
          </a:p>
          <a:p>
            <a:pPr indent="0" lvl="0" marL="0" rtl="0" algn="l">
              <a:spcBef>
                <a:spcPts val="0"/>
              </a:spcBef>
              <a:spcAft>
                <a:spcPts val="0"/>
              </a:spcAft>
              <a:buNone/>
            </a:pPr>
            <a:r>
              <a:rPr lang="en"/>
              <a:t>Stick with theme – don't use darks</a:t>
            </a:r>
            <a:endParaRPr/>
          </a:p>
          <a:p>
            <a:pPr indent="0" lvl="0" marL="0" rtl="0" algn="l">
              <a:spcBef>
                <a:spcPts val="0"/>
              </a:spcBef>
              <a:spcAft>
                <a:spcPts val="0"/>
              </a:spcAft>
              <a:buNone/>
            </a:pPr>
            <a:r>
              <a:t/>
            </a:r>
            <a:endParaRPr/>
          </a:p>
        </p:txBody>
      </p:sp>
      <p:sp>
        <p:nvSpPr>
          <p:cNvPr id="678" name="Google Shape;678;g252da889986_0_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sz="1200"/>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52da889986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7" name="Google Shape;687;g252da889986_0_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Same issue with tables – make tables not garbage by bolding label cells and center cells</a:t>
            </a:r>
            <a:endParaRPr/>
          </a:p>
          <a:p>
            <a:pPr indent="0" lvl="0" marL="0" rtl="0" algn="l">
              <a:spcBef>
                <a:spcPts val="0"/>
              </a:spcBef>
              <a:spcAft>
                <a:spcPts val="0"/>
              </a:spcAft>
              <a:buNone/>
            </a:pPr>
            <a:r>
              <a:t/>
            </a:r>
            <a:endParaRPr/>
          </a:p>
        </p:txBody>
      </p:sp>
      <p:sp>
        <p:nvSpPr>
          <p:cNvPr id="688" name="Google Shape;688;g252da889986_0_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sz="1200"/>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52b6f4434b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252b6f4434b_0_5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52da889986_0_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g252da889986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52b6f4434b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252b6f4434b_0_5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400">
                <a:solidFill>
                  <a:srgbClr val="FFAB40"/>
                </a:solidFill>
                <a:latin typeface="Roboto"/>
                <a:ea typeface="Roboto"/>
                <a:cs typeface="Roboto"/>
                <a:sym typeface="Roboto"/>
              </a:rPr>
              <a:t>Objectives:</a:t>
            </a:r>
            <a:endParaRPr sz="1400">
              <a:solidFill>
                <a:srgbClr val="FFAB40"/>
              </a:solidFill>
              <a:latin typeface="Roboto"/>
              <a:ea typeface="Roboto"/>
              <a:cs typeface="Roboto"/>
              <a:sym typeface="Roboto"/>
            </a:endParaRPr>
          </a:p>
          <a:p>
            <a:pPr indent="-304800" lvl="0" marL="457200" rtl="0" algn="l">
              <a:lnSpc>
                <a:spcPct val="115000"/>
              </a:lnSpc>
              <a:spcBef>
                <a:spcPts val="0"/>
              </a:spcBef>
              <a:spcAft>
                <a:spcPts val="0"/>
              </a:spcAft>
              <a:buClr>
                <a:srgbClr val="85D5E6"/>
              </a:buClr>
              <a:buSzPts val="1200"/>
              <a:buFont typeface="Roboto"/>
              <a:buChar char="●"/>
            </a:pPr>
            <a:r>
              <a:rPr lang="en" sz="1200">
                <a:solidFill>
                  <a:srgbClr val="85D5E6"/>
                </a:solidFill>
                <a:latin typeface="Roboto"/>
                <a:ea typeface="Roboto"/>
                <a:cs typeface="Roboto"/>
                <a:sym typeface="Roboto"/>
              </a:rPr>
              <a:t>Optimize water usage in agricultural irrigation</a:t>
            </a:r>
            <a:endParaRPr sz="1200">
              <a:solidFill>
                <a:srgbClr val="85D5E6"/>
              </a:solidFill>
              <a:latin typeface="Roboto"/>
              <a:ea typeface="Roboto"/>
              <a:cs typeface="Roboto"/>
              <a:sym typeface="Roboto"/>
            </a:endParaRPr>
          </a:p>
          <a:p>
            <a:pPr indent="-304800" lvl="0" marL="457200" rtl="0" algn="l">
              <a:lnSpc>
                <a:spcPct val="115000"/>
              </a:lnSpc>
              <a:spcBef>
                <a:spcPts val="0"/>
              </a:spcBef>
              <a:spcAft>
                <a:spcPts val="0"/>
              </a:spcAft>
              <a:buClr>
                <a:srgbClr val="85D5E6"/>
              </a:buClr>
              <a:buSzPts val="1200"/>
              <a:buFont typeface="Roboto"/>
              <a:buChar char="●"/>
            </a:pPr>
            <a:r>
              <a:rPr lang="en" sz="1200">
                <a:solidFill>
                  <a:srgbClr val="85D5E6"/>
                </a:solidFill>
                <a:latin typeface="Roboto"/>
                <a:ea typeface="Roboto"/>
                <a:cs typeface="Roboto"/>
                <a:sym typeface="Roboto"/>
              </a:rPr>
              <a:t>Improve plant health and growth through early detection of issues</a:t>
            </a:r>
            <a:endParaRPr sz="1200">
              <a:solidFill>
                <a:srgbClr val="85D5E6"/>
              </a:solidFill>
              <a:latin typeface="Roboto"/>
              <a:ea typeface="Roboto"/>
              <a:cs typeface="Roboto"/>
              <a:sym typeface="Roboto"/>
            </a:endParaRPr>
          </a:p>
          <a:p>
            <a:pPr indent="-304800" lvl="0" marL="457200" rtl="0" algn="l">
              <a:lnSpc>
                <a:spcPct val="115000"/>
              </a:lnSpc>
              <a:spcBef>
                <a:spcPts val="0"/>
              </a:spcBef>
              <a:spcAft>
                <a:spcPts val="0"/>
              </a:spcAft>
              <a:buClr>
                <a:srgbClr val="85D5E6"/>
              </a:buClr>
              <a:buSzPts val="1200"/>
              <a:buFont typeface="Roboto"/>
              <a:buChar char="●"/>
            </a:pPr>
            <a:r>
              <a:rPr lang="en" sz="1200">
                <a:solidFill>
                  <a:srgbClr val="85D5E6"/>
                </a:solidFill>
                <a:latin typeface="Roboto"/>
                <a:ea typeface="Roboto"/>
                <a:cs typeface="Roboto"/>
                <a:sym typeface="Roboto"/>
              </a:rPr>
              <a:t>Enhance resource efficiency and sustainability in farming practices</a:t>
            </a:r>
            <a:endParaRPr sz="1200">
              <a:solidFill>
                <a:srgbClr val="85D5E6"/>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400">
                <a:solidFill>
                  <a:srgbClr val="FFAB40"/>
                </a:solidFill>
                <a:latin typeface="Roboto"/>
                <a:ea typeface="Roboto"/>
                <a:cs typeface="Roboto"/>
                <a:sym typeface="Roboto"/>
              </a:rPr>
              <a:t>Importance of Smart Irrigation:</a:t>
            </a:r>
            <a:endParaRPr sz="1400">
              <a:solidFill>
                <a:srgbClr val="FFAB40"/>
              </a:solidFill>
              <a:latin typeface="Roboto"/>
              <a:ea typeface="Roboto"/>
              <a:cs typeface="Roboto"/>
              <a:sym typeface="Roboto"/>
            </a:endParaRPr>
          </a:p>
          <a:p>
            <a:pPr indent="-304800" lvl="0" marL="457200" rtl="0" algn="l">
              <a:lnSpc>
                <a:spcPct val="115000"/>
              </a:lnSpc>
              <a:spcBef>
                <a:spcPts val="0"/>
              </a:spcBef>
              <a:spcAft>
                <a:spcPts val="0"/>
              </a:spcAft>
              <a:buClr>
                <a:srgbClr val="85D5E6"/>
              </a:buClr>
              <a:buSzPts val="1200"/>
              <a:buFont typeface="Roboto"/>
              <a:buChar char="●"/>
            </a:pPr>
            <a:r>
              <a:rPr lang="en" sz="1200">
                <a:solidFill>
                  <a:srgbClr val="85D5E6"/>
                </a:solidFill>
                <a:latin typeface="Roboto"/>
                <a:ea typeface="Roboto"/>
                <a:cs typeface="Roboto"/>
                <a:sym typeface="Roboto"/>
              </a:rPr>
              <a:t>Water scarcity and increasing global population pose challenges to agriculture</a:t>
            </a:r>
            <a:endParaRPr sz="1200">
              <a:solidFill>
                <a:srgbClr val="85D5E6"/>
              </a:solidFill>
              <a:latin typeface="Roboto"/>
              <a:ea typeface="Roboto"/>
              <a:cs typeface="Roboto"/>
              <a:sym typeface="Roboto"/>
            </a:endParaRPr>
          </a:p>
          <a:p>
            <a:pPr indent="-304800" lvl="0" marL="457200" rtl="0" algn="l">
              <a:lnSpc>
                <a:spcPct val="115000"/>
              </a:lnSpc>
              <a:spcBef>
                <a:spcPts val="0"/>
              </a:spcBef>
              <a:spcAft>
                <a:spcPts val="0"/>
              </a:spcAft>
              <a:buClr>
                <a:srgbClr val="85D5E6"/>
              </a:buClr>
              <a:buSzPts val="1200"/>
              <a:buFont typeface="Roboto"/>
              <a:buChar char="●"/>
            </a:pPr>
            <a:r>
              <a:rPr lang="en" sz="1200">
                <a:solidFill>
                  <a:srgbClr val="85D5E6"/>
                </a:solidFill>
                <a:latin typeface="Roboto"/>
                <a:ea typeface="Roboto"/>
                <a:cs typeface="Roboto"/>
                <a:sym typeface="Roboto"/>
              </a:rPr>
              <a:t>Traditional irrigation methods often result in inefficient water usage</a:t>
            </a:r>
            <a:endParaRPr sz="1200">
              <a:solidFill>
                <a:srgbClr val="85D5E6"/>
              </a:solidFill>
              <a:latin typeface="Roboto"/>
              <a:ea typeface="Roboto"/>
              <a:cs typeface="Roboto"/>
              <a:sym typeface="Roboto"/>
            </a:endParaRPr>
          </a:p>
          <a:p>
            <a:pPr indent="-304800" lvl="0" marL="457200" rtl="0" algn="l">
              <a:lnSpc>
                <a:spcPct val="115000"/>
              </a:lnSpc>
              <a:spcBef>
                <a:spcPts val="0"/>
              </a:spcBef>
              <a:spcAft>
                <a:spcPts val="0"/>
              </a:spcAft>
              <a:buClr>
                <a:srgbClr val="85D5E6"/>
              </a:buClr>
              <a:buSzPts val="1200"/>
              <a:buFont typeface="Roboto"/>
              <a:buChar char="●"/>
            </a:pPr>
            <a:r>
              <a:rPr lang="en" sz="1200">
                <a:solidFill>
                  <a:srgbClr val="85D5E6"/>
                </a:solidFill>
                <a:latin typeface="Roboto"/>
                <a:ea typeface="Roboto"/>
                <a:cs typeface="Roboto"/>
                <a:sym typeface="Roboto"/>
              </a:rPr>
              <a:t>AI-based smart irrigation offers a solution for precise and targeted watering</a:t>
            </a:r>
            <a:endParaRPr sz="1200">
              <a:solidFill>
                <a:srgbClr val="85D5E6"/>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400">
                <a:solidFill>
                  <a:srgbClr val="FFAB40"/>
                </a:solidFill>
                <a:latin typeface="Roboto"/>
                <a:ea typeface="Roboto"/>
                <a:cs typeface="Roboto"/>
                <a:sym typeface="Roboto"/>
              </a:rPr>
              <a:t>Utilizing Thermal Imaging and AI:</a:t>
            </a:r>
            <a:endParaRPr sz="1400">
              <a:solidFill>
                <a:srgbClr val="FFAB40"/>
              </a:solidFill>
              <a:latin typeface="Roboto"/>
              <a:ea typeface="Roboto"/>
              <a:cs typeface="Roboto"/>
              <a:sym typeface="Roboto"/>
            </a:endParaRPr>
          </a:p>
          <a:p>
            <a:pPr indent="-304800" lvl="0" marL="457200" rtl="0" algn="l">
              <a:lnSpc>
                <a:spcPct val="115000"/>
              </a:lnSpc>
              <a:spcBef>
                <a:spcPts val="0"/>
              </a:spcBef>
              <a:spcAft>
                <a:spcPts val="0"/>
              </a:spcAft>
              <a:buClr>
                <a:srgbClr val="85D5E6"/>
              </a:buClr>
              <a:buSzPts val="1200"/>
              <a:buFont typeface="Roboto"/>
              <a:buChar char="●"/>
            </a:pPr>
            <a:r>
              <a:rPr lang="en" sz="1200">
                <a:solidFill>
                  <a:srgbClr val="85D5E6"/>
                </a:solidFill>
                <a:latin typeface="Roboto"/>
                <a:ea typeface="Roboto"/>
                <a:cs typeface="Roboto"/>
                <a:sym typeface="Roboto"/>
              </a:rPr>
              <a:t>Leveraging thermal imaging technology to monitor plant temperature</a:t>
            </a:r>
            <a:endParaRPr sz="1200">
              <a:solidFill>
                <a:srgbClr val="85D5E6"/>
              </a:solidFill>
              <a:latin typeface="Roboto"/>
              <a:ea typeface="Roboto"/>
              <a:cs typeface="Roboto"/>
              <a:sym typeface="Roboto"/>
            </a:endParaRPr>
          </a:p>
          <a:p>
            <a:pPr indent="-304800" lvl="0" marL="457200" rtl="0" algn="l">
              <a:lnSpc>
                <a:spcPct val="115000"/>
              </a:lnSpc>
              <a:spcBef>
                <a:spcPts val="0"/>
              </a:spcBef>
              <a:spcAft>
                <a:spcPts val="0"/>
              </a:spcAft>
              <a:buClr>
                <a:srgbClr val="85D5E6"/>
              </a:buClr>
              <a:buSzPts val="1200"/>
              <a:buFont typeface="Roboto"/>
              <a:buChar char="●"/>
            </a:pPr>
            <a:r>
              <a:rPr lang="en" sz="1200">
                <a:solidFill>
                  <a:srgbClr val="85D5E6"/>
                </a:solidFill>
                <a:latin typeface="Roboto"/>
                <a:ea typeface="Roboto"/>
                <a:cs typeface="Roboto"/>
                <a:sym typeface="Roboto"/>
              </a:rPr>
              <a:t>Deep learning algorithms for object detection and leaf analysis</a:t>
            </a:r>
            <a:endParaRPr sz="1200">
              <a:solidFill>
                <a:srgbClr val="85D5E6"/>
              </a:solidFill>
              <a:latin typeface="Roboto"/>
              <a:ea typeface="Roboto"/>
              <a:cs typeface="Roboto"/>
              <a:sym typeface="Roboto"/>
            </a:endParaRPr>
          </a:p>
          <a:p>
            <a:pPr indent="-304800" lvl="0" marL="457200" rtl="0" algn="l">
              <a:lnSpc>
                <a:spcPct val="115000"/>
              </a:lnSpc>
              <a:spcBef>
                <a:spcPts val="0"/>
              </a:spcBef>
              <a:spcAft>
                <a:spcPts val="0"/>
              </a:spcAft>
              <a:buClr>
                <a:srgbClr val="85D5E6"/>
              </a:buClr>
              <a:buSzPts val="1200"/>
              <a:buFont typeface="Roboto"/>
              <a:buChar char="●"/>
            </a:pPr>
            <a:r>
              <a:rPr lang="en" sz="1200">
                <a:solidFill>
                  <a:srgbClr val="85D5E6"/>
                </a:solidFill>
                <a:latin typeface="Roboto"/>
                <a:ea typeface="Roboto"/>
                <a:cs typeface="Roboto"/>
                <a:sym typeface="Roboto"/>
              </a:rPr>
              <a:t>Incorporating Vapor Pressure Deficit (VPD) calculations for improved water uptake</a:t>
            </a:r>
            <a:endParaRPr sz="1200">
              <a:solidFill>
                <a:srgbClr val="85D5E6"/>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400">
                <a:solidFill>
                  <a:srgbClr val="FFAB40"/>
                </a:solidFill>
                <a:latin typeface="Roboto"/>
                <a:ea typeface="Roboto"/>
                <a:cs typeface="Roboto"/>
                <a:sym typeface="Roboto"/>
              </a:rPr>
              <a:t>Expected Benefits:</a:t>
            </a:r>
            <a:endParaRPr sz="1400">
              <a:solidFill>
                <a:srgbClr val="FFAB40"/>
              </a:solidFill>
              <a:latin typeface="Roboto"/>
              <a:ea typeface="Roboto"/>
              <a:cs typeface="Roboto"/>
              <a:sym typeface="Roboto"/>
            </a:endParaRPr>
          </a:p>
          <a:p>
            <a:pPr indent="-304800" lvl="0" marL="457200" rtl="0" algn="l">
              <a:lnSpc>
                <a:spcPct val="115000"/>
              </a:lnSpc>
              <a:spcBef>
                <a:spcPts val="0"/>
              </a:spcBef>
              <a:spcAft>
                <a:spcPts val="0"/>
              </a:spcAft>
              <a:buClr>
                <a:srgbClr val="85D5E6"/>
              </a:buClr>
              <a:buSzPts val="1200"/>
              <a:buFont typeface="Roboto"/>
              <a:buChar char="●"/>
            </a:pPr>
            <a:r>
              <a:rPr lang="en" sz="1200">
                <a:solidFill>
                  <a:srgbClr val="85D5E6"/>
                </a:solidFill>
                <a:latin typeface="Roboto"/>
                <a:ea typeface="Roboto"/>
                <a:cs typeface="Roboto"/>
                <a:sym typeface="Roboto"/>
              </a:rPr>
              <a:t>Conservation of water resources</a:t>
            </a:r>
            <a:endParaRPr sz="1200">
              <a:solidFill>
                <a:srgbClr val="85D5E6"/>
              </a:solidFill>
              <a:latin typeface="Roboto"/>
              <a:ea typeface="Roboto"/>
              <a:cs typeface="Roboto"/>
              <a:sym typeface="Roboto"/>
            </a:endParaRPr>
          </a:p>
          <a:p>
            <a:pPr indent="-304800" lvl="0" marL="457200" rtl="0" algn="l">
              <a:lnSpc>
                <a:spcPct val="115000"/>
              </a:lnSpc>
              <a:spcBef>
                <a:spcPts val="0"/>
              </a:spcBef>
              <a:spcAft>
                <a:spcPts val="0"/>
              </a:spcAft>
              <a:buClr>
                <a:srgbClr val="85D5E6"/>
              </a:buClr>
              <a:buSzPts val="1200"/>
              <a:buFont typeface="Roboto"/>
              <a:buChar char="●"/>
            </a:pPr>
            <a:r>
              <a:rPr lang="en" sz="1200">
                <a:solidFill>
                  <a:srgbClr val="85D5E6"/>
                </a:solidFill>
                <a:latin typeface="Roboto"/>
                <a:ea typeface="Roboto"/>
                <a:cs typeface="Roboto"/>
                <a:sym typeface="Roboto"/>
              </a:rPr>
              <a:t>Reduction in water stress and enhanced plant health</a:t>
            </a:r>
            <a:endParaRPr sz="1200">
              <a:solidFill>
                <a:srgbClr val="85D5E6"/>
              </a:solidFill>
              <a:latin typeface="Roboto"/>
              <a:ea typeface="Roboto"/>
              <a:cs typeface="Roboto"/>
              <a:sym typeface="Roboto"/>
            </a:endParaRPr>
          </a:p>
          <a:p>
            <a:pPr indent="-304800" lvl="0" marL="457200" rtl="0" algn="l">
              <a:lnSpc>
                <a:spcPct val="115000"/>
              </a:lnSpc>
              <a:spcBef>
                <a:spcPts val="0"/>
              </a:spcBef>
              <a:spcAft>
                <a:spcPts val="0"/>
              </a:spcAft>
              <a:buClr>
                <a:srgbClr val="85D5E6"/>
              </a:buClr>
              <a:buSzPts val="1200"/>
              <a:buFont typeface="Roboto"/>
              <a:buChar char="●"/>
            </a:pPr>
            <a:r>
              <a:rPr lang="en" sz="1200">
                <a:solidFill>
                  <a:srgbClr val="85D5E6"/>
                </a:solidFill>
                <a:latin typeface="Roboto"/>
                <a:ea typeface="Roboto"/>
                <a:cs typeface="Roboto"/>
                <a:sym typeface="Roboto"/>
              </a:rPr>
              <a:t>Increased agricultural productivity and yield</a:t>
            </a:r>
            <a:endParaRPr sz="1200">
              <a:solidFill>
                <a:srgbClr val="85D5E6"/>
              </a:solidFill>
              <a:latin typeface="Roboto"/>
              <a:ea typeface="Roboto"/>
              <a:cs typeface="Roboto"/>
              <a:sym typeface="Roboto"/>
            </a:endParaRPr>
          </a:p>
          <a:p>
            <a:pPr indent="-304800" lvl="0" marL="457200" rtl="0" algn="l">
              <a:lnSpc>
                <a:spcPct val="115000"/>
              </a:lnSpc>
              <a:spcBef>
                <a:spcPts val="0"/>
              </a:spcBef>
              <a:spcAft>
                <a:spcPts val="0"/>
              </a:spcAft>
              <a:buClr>
                <a:srgbClr val="85D5E6"/>
              </a:buClr>
              <a:buSzPts val="1200"/>
              <a:buFont typeface="Roboto"/>
              <a:buChar char="●"/>
            </a:pPr>
            <a:r>
              <a:rPr lang="en" sz="1200">
                <a:solidFill>
                  <a:srgbClr val="85D5E6"/>
                </a:solidFill>
                <a:latin typeface="Roboto"/>
                <a:ea typeface="Roboto"/>
                <a:cs typeface="Roboto"/>
                <a:sym typeface="Roboto"/>
              </a:rPr>
              <a:t>Mitigation of infectious disease spread</a:t>
            </a:r>
            <a:endParaRPr sz="1200">
              <a:solidFill>
                <a:srgbClr val="85D5E6"/>
              </a:solidFill>
              <a:latin typeface="Roboto"/>
              <a:ea typeface="Roboto"/>
              <a:cs typeface="Roboto"/>
              <a:sym typeface="Roboto"/>
            </a:endParaRPr>
          </a:p>
          <a:p>
            <a:pPr indent="-304800" lvl="0" marL="457200" rtl="0" algn="l">
              <a:lnSpc>
                <a:spcPct val="115000"/>
              </a:lnSpc>
              <a:spcBef>
                <a:spcPts val="0"/>
              </a:spcBef>
              <a:spcAft>
                <a:spcPts val="0"/>
              </a:spcAft>
              <a:buClr>
                <a:srgbClr val="85D5E6"/>
              </a:buClr>
              <a:buSzPts val="1200"/>
              <a:buFont typeface="Roboto"/>
              <a:buChar char="●"/>
            </a:pPr>
            <a:r>
              <a:rPr lang="en" sz="1200">
                <a:solidFill>
                  <a:srgbClr val="85D5E6"/>
                </a:solidFill>
                <a:latin typeface="Roboto"/>
                <a:ea typeface="Roboto"/>
                <a:cs typeface="Roboto"/>
                <a:sym typeface="Roboto"/>
              </a:rPr>
              <a:t>Contribution to food security and sustainability</a:t>
            </a:r>
            <a:endParaRPr sz="1200">
              <a:solidFill>
                <a:srgbClr val="85D5E6"/>
              </a:solidFill>
              <a:latin typeface="Roboto"/>
              <a:ea typeface="Roboto"/>
              <a:cs typeface="Roboto"/>
              <a:sym typeface="Roboto"/>
            </a:endParaRPr>
          </a:p>
          <a:p>
            <a:pPr indent="0" lvl="0" marL="0" rtl="0" algn="l">
              <a:lnSpc>
                <a:spcPct val="115000"/>
              </a:lnSpc>
              <a:spcBef>
                <a:spcPts val="1500"/>
              </a:spcBef>
              <a:spcAft>
                <a:spcPts val="0"/>
              </a:spcAft>
              <a:buSzPts val="1100"/>
              <a:buNone/>
            </a:pPr>
            <a:r>
              <a:t/>
            </a:r>
            <a:endParaRPr sz="1200">
              <a:solidFill>
                <a:srgbClr val="85D5E6"/>
              </a:solidFill>
              <a:latin typeface="Roboto"/>
              <a:ea typeface="Roboto"/>
              <a:cs typeface="Roboto"/>
              <a:sym typeface="Roboto"/>
            </a:endParaRPr>
          </a:p>
          <a:p>
            <a:pPr indent="0" lvl="0" marL="0" rtl="0" algn="l">
              <a:lnSpc>
                <a:spcPct val="100000"/>
              </a:lnSpc>
              <a:spcBef>
                <a:spcPts val="150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52b6f4434b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g252b6f4434b_0_6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solidFill>
                  <a:srgbClr val="85D5E6"/>
                </a:solidFill>
                <a:latin typeface="Roboto"/>
                <a:ea typeface="Roboto"/>
                <a:cs typeface="Roboto"/>
                <a:sym typeface="Roboto"/>
              </a:rPr>
              <a:t>Hardware Setup:</a:t>
            </a:r>
            <a:endParaRPr sz="1500">
              <a:solidFill>
                <a:srgbClr val="85D5E6"/>
              </a:solidFill>
              <a:latin typeface="Roboto"/>
              <a:ea typeface="Roboto"/>
              <a:cs typeface="Roboto"/>
              <a:sym typeface="Roboto"/>
            </a:endParaRPr>
          </a:p>
          <a:p>
            <a:pPr indent="-317500" lvl="0" marL="457200" rtl="0" algn="l">
              <a:lnSpc>
                <a:spcPct val="115000"/>
              </a:lnSpc>
              <a:spcBef>
                <a:spcPts val="0"/>
              </a:spcBef>
              <a:spcAft>
                <a:spcPts val="0"/>
              </a:spcAft>
              <a:buClr>
                <a:srgbClr val="FFAB40"/>
              </a:buClr>
              <a:buSzPts val="1400"/>
              <a:buFont typeface="Roboto"/>
              <a:buChar char="●"/>
            </a:pPr>
            <a:r>
              <a:rPr lang="en" sz="1400" u="sng">
                <a:solidFill>
                  <a:srgbClr val="FFAB40"/>
                </a:solidFill>
                <a:latin typeface="Roboto"/>
                <a:ea typeface="Roboto"/>
                <a:cs typeface="Roboto"/>
                <a:sym typeface="Roboto"/>
              </a:rPr>
              <a:t>Thermal Imaging Camera:</a:t>
            </a:r>
            <a:endParaRPr sz="1400" u="sng">
              <a:solidFill>
                <a:srgbClr val="85D5E6"/>
              </a:solidFill>
              <a:latin typeface="Roboto"/>
              <a:ea typeface="Roboto"/>
              <a:cs typeface="Roboto"/>
              <a:sym typeface="Roboto"/>
            </a:endParaRPr>
          </a:p>
          <a:p>
            <a:pPr indent="-304800" lvl="1" marL="914400" rtl="0" algn="l">
              <a:lnSpc>
                <a:spcPct val="115000"/>
              </a:lnSpc>
              <a:spcBef>
                <a:spcPts val="0"/>
              </a:spcBef>
              <a:spcAft>
                <a:spcPts val="0"/>
              </a:spcAft>
              <a:buClr>
                <a:srgbClr val="85D5E6"/>
              </a:buClr>
              <a:buSzPts val="1200"/>
              <a:buFont typeface="Roboto"/>
              <a:buChar char="○"/>
            </a:pPr>
            <a:r>
              <a:rPr lang="en" sz="1200">
                <a:solidFill>
                  <a:srgbClr val="85D5E6"/>
                </a:solidFill>
                <a:latin typeface="Roboto"/>
                <a:ea typeface="Roboto"/>
                <a:cs typeface="Roboto"/>
                <a:sym typeface="Roboto"/>
              </a:rPr>
              <a:t>Installed in the vicinity of the plants</a:t>
            </a:r>
            <a:endParaRPr sz="1200">
              <a:solidFill>
                <a:srgbClr val="85D5E6"/>
              </a:solidFill>
              <a:latin typeface="Roboto"/>
              <a:ea typeface="Roboto"/>
              <a:cs typeface="Roboto"/>
              <a:sym typeface="Roboto"/>
            </a:endParaRPr>
          </a:p>
          <a:p>
            <a:pPr indent="-304800" lvl="1" marL="914400" rtl="0" algn="l">
              <a:lnSpc>
                <a:spcPct val="115000"/>
              </a:lnSpc>
              <a:spcBef>
                <a:spcPts val="0"/>
              </a:spcBef>
              <a:spcAft>
                <a:spcPts val="0"/>
              </a:spcAft>
              <a:buClr>
                <a:srgbClr val="85D5E6"/>
              </a:buClr>
              <a:buSzPts val="1200"/>
              <a:buFont typeface="Roboto"/>
              <a:buChar char="○"/>
            </a:pPr>
            <a:r>
              <a:rPr lang="en" sz="1200">
                <a:solidFill>
                  <a:srgbClr val="85D5E6"/>
                </a:solidFill>
                <a:latin typeface="Roboto"/>
                <a:ea typeface="Roboto"/>
                <a:cs typeface="Roboto"/>
                <a:sym typeface="Roboto"/>
              </a:rPr>
              <a:t>Captures infrared images to measure leaf temperature</a:t>
            </a:r>
            <a:endParaRPr sz="1200">
              <a:solidFill>
                <a:srgbClr val="85D5E6"/>
              </a:solidFill>
              <a:latin typeface="Roboto"/>
              <a:ea typeface="Roboto"/>
              <a:cs typeface="Roboto"/>
              <a:sym typeface="Roboto"/>
            </a:endParaRPr>
          </a:p>
          <a:p>
            <a:pPr indent="-304800" lvl="1" marL="914400" rtl="0" algn="l">
              <a:lnSpc>
                <a:spcPct val="115000"/>
              </a:lnSpc>
              <a:spcBef>
                <a:spcPts val="0"/>
              </a:spcBef>
              <a:spcAft>
                <a:spcPts val="0"/>
              </a:spcAft>
              <a:buClr>
                <a:srgbClr val="85D5E6"/>
              </a:buClr>
              <a:buSzPts val="1200"/>
              <a:buFont typeface="Roboto"/>
              <a:buChar char="○"/>
            </a:pPr>
            <a:r>
              <a:rPr lang="en" sz="1200">
                <a:solidFill>
                  <a:srgbClr val="85D5E6"/>
                </a:solidFill>
                <a:latin typeface="Roboto"/>
                <a:ea typeface="Roboto"/>
                <a:cs typeface="Roboto"/>
                <a:sym typeface="Roboto"/>
              </a:rPr>
              <a:t>Provides continuous temperature data for analysis</a:t>
            </a:r>
            <a:endParaRPr sz="1200">
              <a:solidFill>
                <a:srgbClr val="85D5E6"/>
              </a:solidFill>
              <a:latin typeface="Roboto"/>
              <a:ea typeface="Roboto"/>
              <a:cs typeface="Roboto"/>
              <a:sym typeface="Roboto"/>
            </a:endParaRPr>
          </a:p>
          <a:p>
            <a:pPr indent="-317500" lvl="0" marL="457200" rtl="0" algn="l">
              <a:lnSpc>
                <a:spcPct val="115000"/>
              </a:lnSpc>
              <a:spcBef>
                <a:spcPts val="0"/>
              </a:spcBef>
              <a:spcAft>
                <a:spcPts val="0"/>
              </a:spcAft>
              <a:buClr>
                <a:srgbClr val="FFAB40"/>
              </a:buClr>
              <a:buSzPts val="1400"/>
              <a:buFont typeface="Roboto"/>
              <a:buChar char="●"/>
            </a:pPr>
            <a:r>
              <a:rPr lang="en" sz="1400" u="sng">
                <a:solidFill>
                  <a:srgbClr val="FFAB40"/>
                </a:solidFill>
                <a:latin typeface="Roboto"/>
                <a:ea typeface="Roboto"/>
                <a:cs typeface="Roboto"/>
                <a:sym typeface="Roboto"/>
              </a:rPr>
              <a:t>Object Detection Camera:</a:t>
            </a:r>
            <a:endParaRPr sz="1400" u="sng">
              <a:solidFill>
                <a:srgbClr val="FFAB40"/>
              </a:solidFill>
              <a:latin typeface="Roboto"/>
              <a:ea typeface="Roboto"/>
              <a:cs typeface="Roboto"/>
              <a:sym typeface="Roboto"/>
            </a:endParaRPr>
          </a:p>
          <a:p>
            <a:pPr indent="-304800" lvl="1" marL="914400" rtl="0" algn="l">
              <a:lnSpc>
                <a:spcPct val="115000"/>
              </a:lnSpc>
              <a:spcBef>
                <a:spcPts val="0"/>
              </a:spcBef>
              <a:spcAft>
                <a:spcPts val="0"/>
              </a:spcAft>
              <a:buClr>
                <a:srgbClr val="85D5E6"/>
              </a:buClr>
              <a:buSzPts val="1200"/>
              <a:buFont typeface="Roboto"/>
              <a:buChar char="○"/>
            </a:pPr>
            <a:r>
              <a:rPr lang="en" sz="1200">
                <a:solidFill>
                  <a:srgbClr val="85D5E6"/>
                </a:solidFill>
                <a:latin typeface="Roboto"/>
                <a:ea typeface="Roboto"/>
                <a:cs typeface="Roboto"/>
                <a:sym typeface="Roboto"/>
              </a:rPr>
              <a:t>Positioned to capture the plant canopy</a:t>
            </a:r>
            <a:endParaRPr sz="1200">
              <a:solidFill>
                <a:srgbClr val="85D5E6"/>
              </a:solidFill>
              <a:latin typeface="Roboto"/>
              <a:ea typeface="Roboto"/>
              <a:cs typeface="Roboto"/>
              <a:sym typeface="Roboto"/>
            </a:endParaRPr>
          </a:p>
          <a:p>
            <a:pPr indent="-304800" lvl="1" marL="914400" rtl="0" algn="l">
              <a:lnSpc>
                <a:spcPct val="115000"/>
              </a:lnSpc>
              <a:spcBef>
                <a:spcPts val="0"/>
              </a:spcBef>
              <a:spcAft>
                <a:spcPts val="0"/>
              </a:spcAft>
              <a:buClr>
                <a:srgbClr val="85D5E6"/>
              </a:buClr>
              <a:buSzPts val="1200"/>
              <a:buFont typeface="Roboto"/>
              <a:buChar char="○"/>
            </a:pPr>
            <a:r>
              <a:rPr lang="en" sz="1200">
                <a:solidFill>
                  <a:srgbClr val="85D5E6"/>
                </a:solidFill>
                <a:latin typeface="Roboto"/>
                <a:ea typeface="Roboto"/>
                <a:cs typeface="Roboto"/>
                <a:sym typeface="Roboto"/>
              </a:rPr>
              <a:t>Utilizes deep learning algorithms for leaf identification</a:t>
            </a:r>
            <a:endParaRPr sz="1200">
              <a:solidFill>
                <a:srgbClr val="85D5E6"/>
              </a:solidFill>
              <a:latin typeface="Roboto"/>
              <a:ea typeface="Roboto"/>
              <a:cs typeface="Roboto"/>
              <a:sym typeface="Roboto"/>
            </a:endParaRPr>
          </a:p>
          <a:p>
            <a:pPr indent="-304800" lvl="1" marL="914400" rtl="0" algn="l">
              <a:lnSpc>
                <a:spcPct val="115000"/>
              </a:lnSpc>
              <a:spcBef>
                <a:spcPts val="0"/>
              </a:spcBef>
              <a:spcAft>
                <a:spcPts val="0"/>
              </a:spcAft>
              <a:buClr>
                <a:srgbClr val="85D5E6"/>
              </a:buClr>
              <a:buSzPts val="1200"/>
              <a:buFont typeface="Roboto"/>
              <a:buChar char="○"/>
            </a:pPr>
            <a:r>
              <a:rPr lang="en" sz="1200">
                <a:solidFill>
                  <a:srgbClr val="85D5E6"/>
                </a:solidFill>
                <a:latin typeface="Roboto"/>
                <a:ea typeface="Roboto"/>
                <a:cs typeface="Roboto"/>
                <a:sym typeface="Roboto"/>
              </a:rPr>
              <a:t>Locates and identifies individual leaves within the plant canopy</a:t>
            </a:r>
            <a:endParaRPr sz="1200">
              <a:solidFill>
                <a:srgbClr val="85D5E6"/>
              </a:solidFill>
              <a:latin typeface="Roboto"/>
              <a:ea typeface="Roboto"/>
              <a:cs typeface="Roboto"/>
              <a:sym typeface="Roboto"/>
            </a:endParaRPr>
          </a:p>
          <a:p>
            <a:pPr indent="-317500" lvl="0" marL="457200" rtl="0" algn="l">
              <a:lnSpc>
                <a:spcPct val="115000"/>
              </a:lnSpc>
              <a:spcBef>
                <a:spcPts val="0"/>
              </a:spcBef>
              <a:spcAft>
                <a:spcPts val="0"/>
              </a:spcAft>
              <a:buClr>
                <a:srgbClr val="FFAB40"/>
              </a:buClr>
              <a:buSzPts val="1400"/>
              <a:buFont typeface="Roboto"/>
              <a:buChar char="●"/>
            </a:pPr>
            <a:r>
              <a:rPr lang="en" sz="1400" u="sng">
                <a:solidFill>
                  <a:srgbClr val="FFAB40"/>
                </a:solidFill>
                <a:latin typeface="Roboto"/>
                <a:ea typeface="Roboto"/>
                <a:cs typeface="Roboto"/>
                <a:sym typeface="Roboto"/>
              </a:rPr>
              <a:t>Temperature/Humidity Sensor:</a:t>
            </a:r>
            <a:endParaRPr sz="1400" u="sng">
              <a:solidFill>
                <a:srgbClr val="FFAB40"/>
              </a:solidFill>
              <a:latin typeface="Roboto"/>
              <a:ea typeface="Roboto"/>
              <a:cs typeface="Roboto"/>
              <a:sym typeface="Roboto"/>
            </a:endParaRPr>
          </a:p>
          <a:p>
            <a:pPr indent="-304800" lvl="1" marL="914400" rtl="0" algn="l">
              <a:lnSpc>
                <a:spcPct val="115000"/>
              </a:lnSpc>
              <a:spcBef>
                <a:spcPts val="0"/>
              </a:spcBef>
              <a:spcAft>
                <a:spcPts val="0"/>
              </a:spcAft>
              <a:buClr>
                <a:srgbClr val="85D5E6"/>
              </a:buClr>
              <a:buSzPts val="1200"/>
              <a:buFont typeface="Roboto"/>
              <a:buChar char="○"/>
            </a:pPr>
            <a:r>
              <a:rPr lang="en" sz="1200">
                <a:solidFill>
                  <a:srgbClr val="85D5E6"/>
                </a:solidFill>
                <a:latin typeface="Roboto"/>
                <a:ea typeface="Roboto"/>
                <a:cs typeface="Roboto"/>
                <a:sym typeface="Roboto"/>
              </a:rPr>
              <a:t>Connected to the system for ambient air measurements</a:t>
            </a:r>
            <a:endParaRPr sz="1200">
              <a:solidFill>
                <a:srgbClr val="85D5E6"/>
              </a:solidFill>
              <a:latin typeface="Roboto"/>
              <a:ea typeface="Roboto"/>
              <a:cs typeface="Roboto"/>
              <a:sym typeface="Roboto"/>
            </a:endParaRPr>
          </a:p>
          <a:p>
            <a:pPr indent="-304800" lvl="1" marL="914400" rtl="0" algn="l">
              <a:lnSpc>
                <a:spcPct val="115000"/>
              </a:lnSpc>
              <a:spcBef>
                <a:spcPts val="0"/>
              </a:spcBef>
              <a:spcAft>
                <a:spcPts val="0"/>
              </a:spcAft>
              <a:buClr>
                <a:srgbClr val="85D5E6"/>
              </a:buClr>
              <a:buSzPts val="1200"/>
              <a:buFont typeface="Roboto"/>
              <a:buChar char="○"/>
            </a:pPr>
            <a:r>
              <a:rPr lang="en" sz="1200">
                <a:solidFill>
                  <a:srgbClr val="85D5E6"/>
                </a:solidFill>
                <a:latin typeface="Roboto"/>
                <a:ea typeface="Roboto"/>
                <a:cs typeface="Roboto"/>
                <a:sym typeface="Roboto"/>
              </a:rPr>
              <a:t>Provides real-time temperature and humidity data</a:t>
            </a:r>
            <a:endParaRPr sz="1200">
              <a:solidFill>
                <a:srgbClr val="85D5E6"/>
              </a:solidFill>
              <a:latin typeface="Roboto"/>
              <a:ea typeface="Roboto"/>
              <a:cs typeface="Roboto"/>
              <a:sym typeface="Roboto"/>
            </a:endParaRPr>
          </a:p>
          <a:p>
            <a:pPr indent="-304800" lvl="1" marL="914400" rtl="0" algn="l">
              <a:lnSpc>
                <a:spcPct val="115000"/>
              </a:lnSpc>
              <a:spcBef>
                <a:spcPts val="0"/>
              </a:spcBef>
              <a:spcAft>
                <a:spcPts val="0"/>
              </a:spcAft>
              <a:buClr>
                <a:srgbClr val="85D5E6"/>
              </a:buClr>
              <a:buSzPts val="1200"/>
              <a:buFont typeface="Roboto"/>
              <a:buChar char="○"/>
            </a:pPr>
            <a:r>
              <a:rPr lang="en" sz="1200">
                <a:solidFill>
                  <a:srgbClr val="85D5E6"/>
                </a:solidFill>
                <a:latin typeface="Roboto"/>
                <a:ea typeface="Roboto"/>
                <a:cs typeface="Roboto"/>
                <a:sym typeface="Roboto"/>
              </a:rPr>
              <a:t>Enables accurate VPD calculations for precise irrigation strategies</a:t>
            </a:r>
            <a:endParaRPr sz="1200">
              <a:solidFill>
                <a:srgbClr val="85D5E6"/>
              </a:solidFill>
              <a:latin typeface="Roboto"/>
              <a:ea typeface="Roboto"/>
              <a:cs typeface="Roboto"/>
              <a:sym typeface="Roboto"/>
            </a:endParaRPr>
          </a:p>
          <a:p>
            <a:pPr indent="-317500" lvl="0" marL="457200" rtl="0" algn="l">
              <a:lnSpc>
                <a:spcPct val="115000"/>
              </a:lnSpc>
              <a:spcBef>
                <a:spcPts val="0"/>
              </a:spcBef>
              <a:spcAft>
                <a:spcPts val="0"/>
              </a:spcAft>
              <a:buClr>
                <a:srgbClr val="FFAB40"/>
              </a:buClr>
              <a:buSzPts val="1400"/>
              <a:buFont typeface="Roboto"/>
              <a:buChar char="●"/>
            </a:pPr>
            <a:r>
              <a:rPr lang="en" sz="1400" u="sng">
                <a:solidFill>
                  <a:srgbClr val="FFAB40"/>
                </a:solidFill>
                <a:latin typeface="Roboto"/>
                <a:ea typeface="Roboto"/>
                <a:cs typeface="Roboto"/>
                <a:sym typeface="Roboto"/>
              </a:rPr>
              <a:t>Nvidia Jetson Nano:</a:t>
            </a:r>
            <a:endParaRPr sz="1400" u="sng">
              <a:solidFill>
                <a:srgbClr val="FFAB40"/>
              </a:solidFill>
              <a:latin typeface="Roboto"/>
              <a:ea typeface="Roboto"/>
              <a:cs typeface="Roboto"/>
              <a:sym typeface="Roboto"/>
            </a:endParaRPr>
          </a:p>
          <a:p>
            <a:pPr indent="-304800" lvl="1" marL="914400" rtl="0" algn="l">
              <a:lnSpc>
                <a:spcPct val="115000"/>
              </a:lnSpc>
              <a:spcBef>
                <a:spcPts val="0"/>
              </a:spcBef>
              <a:spcAft>
                <a:spcPts val="0"/>
              </a:spcAft>
              <a:buClr>
                <a:srgbClr val="85D5E6"/>
              </a:buClr>
              <a:buSzPts val="1200"/>
              <a:buFont typeface="Roboto"/>
              <a:buChar char="○"/>
            </a:pPr>
            <a:r>
              <a:rPr lang="en" sz="1200">
                <a:solidFill>
                  <a:srgbClr val="85D5E6"/>
                </a:solidFill>
                <a:latin typeface="Roboto"/>
                <a:ea typeface="Roboto"/>
                <a:cs typeface="Roboto"/>
                <a:sym typeface="Roboto"/>
              </a:rPr>
              <a:t>Utilized as the single-board computer for processing and analysis</a:t>
            </a:r>
            <a:endParaRPr sz="1200">
              <a:solidFill>
                <a:srgbClr val="85D5E6"/>
              </a:solidFill>
              <a:latin typeface="Roboto"/>
              <a:ea typeface="Roboto"/>
              <a:cs typeface="Roboto"/>
              <a:sym typeface="Roboto"/>
            </a:endParaRPr>
          </a:p>
          <a:p>
            <a:pPr indent="-304800" lvl="1" marL="914400" rtl="0" algn="l">
              <a:lnSpc>
                <a:spcPct val="115000"/>
              </a:lnSpc>
              <a:spcBef>
                <a:spcPts val="0"/>
              </a:spcBef>
              <a:spcAft>
                <a:spcPts val="0"/>
              </a:spcAft>
              <a:buClr>
                <a:srgbClr val="85D5E6"/>
              </a:buClr>
              <a:buSzPts val="1200"/>
              <a:buFont typeface="Roboto"/>
              <a:buChar char="○"/>
            </a:pPr>
            <a:r>
              <a:rPr lang="en" sz="1200">
                <a:solidFill>
                  <a:srgbClr val="85D5E6"/>
                </a:solidFill>
                <a:latin typeface="Roboto"/>
                <a:ea typeface="Roboto"/>
                <a:cs typeface="Roboto"/>
                <a:sym typeface="Roboto"/>
              </a:rPr>
              <a:t>Powerful computing capabilities for AI algorithms and data processing</a:t>
            </a:r>
            <a:endParaRPr sz="1200">
              <a:solidFill>
                <a:srgbClr val="85D5E6"/>
              </a:solidFill>
              <a:latin typeface="Roboto"/>
              <a:ea typeface="Roboto"/>
              <a:cs typeface="Roboto"/>
              <a:sym typeface="Roboto"/>
            </a:endParaRPr>
          </a:p>
          <a:p>
            <a:pPr indent="-304800" lvl="1" marL="914400" rtl="0" algn="l">
              <a:lnSpc>
                <a:spcPct val="115000"/>
              </a:lnSpc>
              <a:spcBef>
                <a:spcPts val="0"/>
              </a:spcBef>
              <a:spcAft>
                <a:spcPts val="0"/>
              </a:spcAft>
              <a:buClr>
                <a:srgbClr val="85D5E6"/>
              </a:buClr>
              <a:buSzPts val="1200"/>
              <a:buFont typeface="Roboto"/>
              <a:buChar char="○"/>
            </a:pPr>
            <a:r>
              <a:rPr lang="en" sz="1200">
                <a:solidFill>
                  <a:srgbClr val="85D5E6"/>
                </a:solidFill>
                <a:latin typeface="Roboto"/>
                <a:ea typeface="Roboto"/>
                <a:cs typeface="Roboto"/>
                <a:sym typeface="Roboto"/>
              </a:rPr>
              <a:t>Compact and energy-efficient design for embedded applications</a:t>
            </a:r>
            <a:endParaRPr sz="1200">
              <a:solidFill>
                <a:srgbClr val="85D5E6"/>
              </a:solidFill>
              <a:latin typeface="Roboto"/>
              <a:ea typeface="Roboto"/>
              <a:cs typeface="Roboto"/>
              <a:sym typeface="Roboto"/>
            </a:endParaRPr>
          </a:p>
          <a:p>
            <a:pPr indent="0" lvl="0" marL="0" rtl="0" algn="l">
              <a:lnSpc>
                <a:spcPct val="100000"/>
              </a:lnSpc>
              <a:spcBef>
                <a:spcPts val="150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52b6f4434b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252b6f4434b_0_6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52b6f4434b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252b6f4434b_0_9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52b6f4434b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g252b6f4434b_0_9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52b6f4434b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g252b6f4434b_0_6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52b6f4434b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g252b6f4434b_0_6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440" name="Shape 440"/>
        <p:cNvGrpSpPr/>
        <p:nvPr/>
      </p:nvGrpSpPr>
      <p:grpSpPr>
        <a:xfrm>
          <a:off x="0" y="0"/>
          <a:ext cx="0" cy="0"/>
          <a:chOff x="0" y="0"/>
          <a:chExt cx="0" cy="0"/>
        </a:xfrm>
      </p:grpSpPr>
      <p:sp>
        <p:nvSpPr>
          <p:cNvPr id="441" name="Google Shape;441;p104"/>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442" name="Shape 442"/>
        <p:cNvGrpSpPr/>
        <p:nvPr/>
      </p:nvGrpSpPr>
      <p:grpSpPr>
        <a:xfrm>
          <a:off x="0" y="0"/>
          <a:ext cx="0" cy="0"/>
          <a:chOff x="0" y="0"/>
          <a:chExt cx="0" cy="0"/>
        </a:xfrm>
      </p:grpSpPr>
      <p:sp>
        <p:nvSpPr>
          <p:cNvPr id="443" name="Google Shape;443;p105"/>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444" name="Shape 444"/>
        <p:cNvGrpSpPr/>
        <p:nvPr/>
      </p:nvGrpSpPr>
      <p:grpSpPr>
        <a:xfrm>
          <a:off x="0" y="0"/>
          <a:ext cx="0" cy="0"/>
          <a:chOff x="0" y="0"/>
          <a:chExt cx="0" cy="0"/>
        </a:xfrm>
      </p:grpSpPr>
      <p:sp>
        <p:nvSpPr>
          <p:cNvPr id="445" name="Google Shape;445;p106"/>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446" name="Shape 446"/>
        <p:cNvGrpSpPr/>
        <p:nvPr/>
      </p:nvGrpSpPr>
      <p:grpSpPr>
        <a:xfrm>
          <a:off x="0" y="0"/>
          <a:ext cx="0" cy="0"/>
          <a:chOff x="0" y="0"/>
          <a:chExt cx="0" cy="0"/>
        </a:xfrm>
      </p:grpSpPr>
      <p:sp>
        <p:nvSpPr>
          <p:cNvPr id="447" name="Google Shape;447;p107"/>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448" name="Shape 448"/>
        <p:cNvGrpSpPr/>
        <p:nvPr/>
      </p:nvGrpSpPr>
      <p:grpSpPr>
        <a:xfrm>
          <a:off x="0" y="0"/>
          <a:ext cx="0" cy="0"/>
          <a:chOff x="0" y="0"/>
          <a:chExt cx="0" cy="0"/>
        </a:xfrm>
      </p:grpSpPr>
      <p:sp>
        <p:nvSpPr>
          <p:cNvPr id="449" name="Google Shape;449;p108"/>
          <p:cNvSpPr txBox="1"/>
          <p:nvPr>
            <p:ph type="title"/>
          </p:nvPr>
        </p:nvSpPr>
        <p:spPr>
          <a:xfrm>
            <a:off x="938500" y="445025"/>
            <a:ext cx="4964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450" name="Google Shape;450;p108"/>
          <p:cNvSpPr txBox="1"/>
          <p:nvPr>
            <p:ph idx="1" type="body"/>
          </p:nvPr>
        </p:nvSpPr>
        <p:spPr>
          <a:xfrm>
            <a:off x="1067241" y="2651775"/>
            <a:ext cx="3258900" cy="17955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0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
        <p:nvSpPr>
          <p:cNvPr id="451" name="Google Shape;451;p108"/>
          <p:cNvSpPr txBox="1"/>
          <p:nvPr>
            <p:ph idx="2" type="body"/>
          </p:nvPr>
        </p:nvSpPr>
        <p:spPr>
          <a:xfrm>
            <a:off x="4673852" y="2651775"/>
            <a:ext cx="3258900" cy="17955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0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
        <p:nvSpPr>
          <p:cNvPr id="452" name="Google Shape;452;p108"/>
          <p:cNvSpPr txBox="1"/>
          <p:nvPr>
            <p:ph idx="3" type="title"/>
          </p:nvPr>
        </p:nvSpPr>
        <p:spPr>
          <a:xfrm>
            <a:off x="1213499" y="1955125"/>
            <a:ext cx="3258900" cy="548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1800"/>
              <a:buNone/>
              <a:defRPr sz="18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53" name="Google Shape;453;p108"/>
          <p:cNvSpPr txBox="1"/>
          <p:nvPr>
            <p:ph idx="4" type="title"/>
          </p:nvPr>
        </p:nvSpPr>
        <p:spPr>
          <a:xfrm>
            <a:off x="4820099" y="1955125"/>
            <a:ext cx="3258900" cy="548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1800"/>
              <a:buNone/>
              <a:defRPr sz="18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454" name="Shape 454"/>
        <p:cNvGrpSpPr/>
        <p:nvPr/>
      </p:nvGrpSpPr>
      <p:grpSpPr>
        <a:xfrm>
          <a:off x="0" y="0"/>
          <a:ext cx="0" cy="0"/>
          <a:chOff x="0" y="0"/>
          <a:chExt cx="0" cy="0"/>
        </a:xfrm>
      </p:grpSpPr>
      <p:sp>
        <p:nvSpPr>
          <p:cNvPr id="455" name="Google Shape;455;p109"/>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456" name="Google Shape;456;p109"/>
          <p:cNvSpPr txBox="1"/>
          <p:nvPr>
            <p:ph idx="2" type="title"/>
          </p:nvPr>
        </p:nvSpPr>
        <p:spPr>
          <a:xfrm>
            <a:off x="898386" y="3052625"/>
            <a:ext cx="16716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457" name="Google Shape;457;p109"/>
          <p:cNvSpPr txBox="1"/>
          <p:nvPr>
            <p:ph idx="1" type="subTitle"/>
          </p:nvPr>
        </p:nvSpPr>
        <p:spPr>
          <a:xfrm>
            <a:off x="898389" y="3558837"/>
            <a:ext cx="1671600" cy="1157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58" name="Google Shape;458;p109"/>
          <p:cNvSpPr txBox="1"/>
          <p:nvPr>
            <p:ph idx="3" type="title"/>
          </p:nvPr>
        </p:nvSpPr>
        <p:spPr>
          <a:xfrm>
            <a:off x="2790261" y="3052625"/>
            <a:ext cx="16716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459" name="Google Shape;459;p109"/>
          <p:cNvSpPr txBox="1"/>
          <p:nvPr>
            <p:ph idx="4" type="subTitle"/>
          </p:nvPr>
        </p:nvSpPr>
        <p:spPr>
          <a:xfrm>
            <a:off x="2790264" y="3558837"/>
            <a:ext cx="1671600" cy="1157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60" name="Google Shape;460;p109"/>
          <p:cNvSpPr txBox="1"/>
          <p:nvPr>
            <p:ph idx="5" type="title"/>
          </p:nvPr>
        </p:nvSpPr>
        <p:spPr>
          <a:xfrm>
            <a:off x="4682136" y="3052625"/>
            <a:ext cx="16716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461" name="Google Shape;461;p109"/>
          <p:cNvSpPr txBox="1"/>
          <p:nvPr>
            <p:ph idx="6" type="subTitle"/>
          </p:nvPr>
        </p:nvSpPr>
        <p:spPr>
          <a:xfrm>
            <a:off x="4682139" y="3558837"/>
            <a:ext cx="1671600" cy="1157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62" name="Google Shape;462;p109"/>
          <p:cNvSpPr txBox="1"/>
          <p:nvPr>
            <p:ph idx="7" type="title"/>
          </p:nvPr>
        </p:nvSpPr>
        <p:spPr>
          <a:xfrm>
            <a:off x="6574011" y="3052625"/>
            <a:ext cx="16716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463" name="Google Shape;463;p109"/>
          <p:cNvSpPr txBox="1"/>
          <p:nvPr>
            <p:ph idx="8" type="subTitle"/>
          </p:nvPr>
        </p:nvSpPr>
        <p:spPr>
          <a:xfrm>
            <a:off x="6574014" y="3558837"/>
            <a:ext cx="1671600" cy="1157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464" name="Shape 464"/>
        <p:cNvGrpSpPr/>
        <p:nvPr/>
      </p:nvGrpSpPr>
      <p:grpSpPr>
        <a:xfrm>
          <a:off x="0" y="0"/>
          <a:ext cx="0" cy="0"/>
          <a:chOff x="0" y="0"/>
          <a:chExt cx="0" cy="0"/>
        </a:xfrm>
      </p:grpSpPr>
      <p:sp>
        <p:nvSpPr>
          <p:cNvPr id="465" name="Google Shape;465;p110"/>
          <p:cNvSpPr txBox="1"/>
          <p:nvPr>
            <p:ph type="title"/>
          </p:nvPr>
        </p:nvSpPr>
        <p:spPr>
          <a:xfrm>
            <a:off x="4996800" y="661843"/>
            <a:ext cx="31593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4800"/>
              <a:buNone/>
              <a:defRPr sz="4800">
                <a:solidFill>
                  <a:schemeClr val="lt1"/>
                </a:solidFill>
              </a:defRPr>
            </a:lvl1pPr>
            <a:lvl2pPr lvl="1" rtl="0" algn="ctr">
              <a:lnSpc>
                <a:spcPct val="100000"/>
              </a:lnSpc>
              <a:spcBef>
                <a:spcPts val="0"/>
              </a:spcBef>
              <a:spcAft>
                <a:spcPts val="0"/>
              </a:spcAft>
              <a:buClr>
                <a:schemeClr val="lt1"/>
              </a:buClr>
              <a:buSzPts val="6000"/>
              <a:buNone/>
              <a:defRPr sz="6000">
                <a:solidFill>
                  <a:schemeClr val="lt1"/>
                </a:solidFill>
              </a:defRPr>
            </a:lvl2pPr>
            <a:lvl3pPr lvl="2" rtl="0" algn="ctr">
              <a:lnSpc>
                <a:spcPct val="100000"/>
              </a:lnSpc>
              <a:spcBef>
                <a:spcPts val="0"/>
              </a:spcBef>
              <a:spcAft>
                <a:spcPts val="0"/>
              </a:spcAft>
              <a:buClr>
                <a:schemeClr val="lt1"/>
              </a:buClr>
              <a:buSzPts val="6000"/>
              <a:buNone/>
              <a:defRPr sz="6000">
                <a:solidFill>
                  <a:schemeClr val="lt1"/>
                </a:solidFill>
              </a:defRPr>
            </a:lvl3pPr>
            <a:lvl4pPr lvl="3" rtl="0" algn="ctr">
              <a:lnSpc>
                <a:spcPct val="100000"/>
              </a:lnSpc>
              <a:spcBef>
                <a:spcPts val="0"/>
              </a:spcBef>
              <a:spcAft>
                <a:spcPts val="0"/>
              </a:spcAft>
              <a:buClr>
                <a:schemeClr val="lt1"/>
              </a:buClr>
              <a:buSzPts val="6000"/>
              <a:buNone/>
              <a:defRPr sz="6000">
                <a:solidFill>
                  <a:schemeClr val="lt1"/>
                </a:solidFill>
              </a:defRPr>
            </a:lvl4pPr>
            <a:lvl5pPr lvl="4" rtl="0" algn="ctr">
              <a:lnSpc>
                <a:spcPct val="100000"/>
              </a:lnSpc>
              <a:spcBef>
                <a:spcPts val="0"/>
              </a:spcBef>
              <a:spcAft>
                <a:spcPts val="0"/>
              </a:spcAft>
              <a:buClr>
                <a:schemeClr val="lt1"/>
              </a:buClr>
              <a:buSzPts val="6000"/>
              <a:buNone/>
              <a:defRPr sz="6000">
                <a:solidFill>
                  <a:schemeClr val="lt1"/>
                </a:solidFill>
              </a:defRPr>
            </a:lvl5pPr>
            <a:lvl6pPr lvl="5" rtl="0" algn="ctr">
              <a:lnSpc>
                <a:spcPct val="100000"/>
              </a:lnSpc>
              <a:spcBef>
                <a:spcPts val="0"/>
              </a:spcBef>
              <a:spcAft>
                <a:spcPts val="0"/>
              </a:spcAft>
              <a:buClr>
                <a:schemeClr val="lt1"/>
              </a:buClr>
              <a:buSzPts val="6000"/>
              <a:buNone/>
              <a:defRPr sz="6000">
                <a:solidFill>
                  <a:schemeClr val="lt1"/>
                </a:solidFill>
              </a:defRPr>
            </a:lvl6pPr>
            <a:lvl7pPr lvl="6" rtl="0" algn="ctr">
              <a:lnSpc>
                <a:spcPct val="100000"/>
              </a:lnSpc>
              <a:spcBef>
                <a:spcPts val="0"/>
              </a:spcBef>
              <a:spcAft>
                <a:spcPts val="0"/>
              </a:spcAft>
              <a:buClr>
                <a:schemeClr val="lt1"/>
              </a:buClr>
              <a:buSzPts val="6000"/>
              <a:buNone/>
              <a:defRPr sz="6000">
                <a:solidFill>
                  <a:schemeClr val="lt1"/>
                </a:solidFill>
              </a:defRPr>
            </a:lvl7pPr>
            <a:lvl8pPr lvl="7" rtl="0" algn="ctr">
              <a:lnSpc>
                <a:spcPct val="100000"/>
              </a:lnSpc>
              <a:spcBef>
                <a:spcPts val="0"/>
              </a:spcBef>
              <a:spcAft>
                <a:spcPts val="0"/>
              </a:spcAft>
              <a:buClr>
                <a:schemeClr val="lt1"/>
              </a:buClr>
              <a:buSzPts val="6000"/>
              <a:buNone/>
              <a:defRPr sz="6000">
                <a:solidFill>
                  <a:schemeClr val="lt1"/>
                </a:solidFill>
              </a:defRPr>
            </a:lvl8pPr>
            <a:lvl9pPr lvl="8" rtl="0" algn="ctr">
              <a:lnSpc>
                <a:spcPct val="100000"/>
              </a:lnSpc>
              <a:spcBef>
                <a:spcPts val="0"/>
              </a:spcBef>
              <a:spcAft>
                <a:spcPts val="0"/>
              </a:spcAft>
              <a:buClr>
                <a:schemeClr val="lt1"/>
              </a:buClr>
              <a:buSzPts val="6000"/>
              <a:buNone/>
              <a:defRPr sz="6000">
                <a:solidFill>
                  <a:schemeClr val="lt1"/>
                </a:solidFill>
              </a:defRPr>
            </a:lvl9pPr>
          </a:lstStyle>
          <a:p/>
        </p:txBody>
      </p:sp>
      <p:sp>
        <p:nvSpPr>
          <p:cNvPr id="466" name="Google Shape;466;p110"/>
          <p:cNvSpPr txBox="1"/>
          <p:nvPr>
            <p:ph idx="1" type="subTitle"/>
          </p:nvPr>
        </p:nvSpPr>
        <p:spPr>
          <a:xfrm>
            <a:off x="4911000" y="1265850"/>
            <a:ext cx="3330900" cy="417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467" name="Google Shape;467;p110"/>
          <p:cNvSpPr txBox="1"/>
          <p:nvPr>
            <p:ph idx="2" type="title"/>
          </p:nvPr>
        </p:nvSpPr>
        <p:spPr>
          <a:xfrm>
            <a:off x="4996800" y="2099193"/>
            <a:ext cx="31593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4800"/>
              <a:buNone/>
              <a:defRPr sz="4800">
                <a:solidFill>
                  <a:schemeClr val="lt1"/>
                </a:solidFill>
              </a:defRPr>
            </a:lvl1pPr>
            <a:lvl2pPr lvl="1" rtl="0" algn="ctr">
              <a:lnSpc>
                <a:spcPct val="100000"/>
              </a:lnSpc>
              <a:spcBef>
                <a:spcPts val="0"/>
              </a:spcBef>
              <a:spcAft>
                <a:spcPts val="0"/>
              </a:spcAft>
              <a:buClr>
                <a:schemeClr val="lt1"/>
              </a:buClr>
              <a:buSzPts val="6000"/>
              <a:buNone/>
              <a:defRPr sz="6000">
                <a:solidFill>
                  <a:schemeClr val="lt1"/>
                </a:solidFill>
              </a:defRPr>
            </a:lvl2pPr>
            <a:lvl3pPr lvl="2" rtl="0" algn="ctr">
              <a:lnSpc>
                <a:spcPct val="100000"/>
              </a:lnSpc>
              <a:spcBef>
                <a:spcPts val="0"/>
              </a:spcBef>
              <a:spcAft>
                <a:spcPts val="0"/>
              </a:spcAft>
              <a:buClr>
                <a:schemeClr val="lt1"/>
              </a:buClr>
              <a:buSzPts val="6000"/>
              <a:buNone/>
              <a:defRPr sz="6000">
                <a:solidFill>
                  <a:schemeClr val="lt1"/>
                </a:solidFill>
              </a:defRPr>
            </a:lvl3pPr>
            <a:lvl4pPr lvl="3" rtl="0" algn="ctr">
              <a:lnSpc>
                <a:spcPct val="100000"/>
              </a:lnSpc>
              <a:spcBef>
                <a:spcPts val="0"/>
              </a:spcBef>
              <a:spcAft>
                <a:spcPts val="0"/>
              </a:spcAft>
              <a:buClr>
                <a:schemeClr val="lt1"/>
              </a:buClr>
              <a:buSzPts val="6000"/>
              <a:buNone/>
              <a:defRPr sz="6000">
                <a:solidFill>
                  <a:schemeClr val="lt1"/>
                </a:solidFill>
              </a:defRPr>
            </a:lvl4pPr>
            <a:lvl5pPr lvl="4" rtl="0" algn="ctr">
              <a:lnSpc>
                <a:spcPct val="100000"/>
              </a:lnSpc>
              <a:spcBef>
                <a:spcPts val="0"/>
              </a:spcBef>
              <a:spcAft>
                <a:spcPts val="0"/>
              </a:spcAft>
              <a:buClr>
                <a:schemeClr val="lt1"/>
              </a:buClr>
              <a:buSzPts val="6000"/>
              <a:buNone/>
              <a:defRPr sz="6000">
                <a:solidFill>
                  <a:schemeClr val="lt1"/>
                </a:solidFill>
              </a:defRPr>
            </a:lvl5pPr>
            <a:lvl6pPr lvl="5" rtl="0" algn="ctr">
              <a:lnSpc>
                <a:spcPct val="100000"/>
              </a:lnSpc>
              <a:spcBef>
                <a:spcPts val="0"/>
              </a:spcBef>
              <a:spcAft>
                <a:spcPts val="0"/>
              </a:spcAft>
              <a:buClr>
                <a:schemeClr val="lt1"/>
              </a:buClr>
              <a:buSzPts val="6000"/>
              <a:buNone/>
              <a:defRPr sz="6000">
                <a:solidFill>
                  <a:schemeClr val="lt1"/>
                </a:solidFill>
              </a:defRPr>
            </a:lvl6pPr>
            <a:lvl7pPr lvl="6" rtl="0" algn="ctr">
              <a:lnSpc>
                <a:spcPct val="100000"/>
              </a:lnSpc>
              <a:spcBef>
                <a:spcPts val="0"/>
              </a:spcBef>
              <a:spcAft>
                <a:spcPts val="0"/>
              </a:spcAft>
              <a:buClr>
                <a:schemeClr val="lt1"/>
              </a:buClr>
              <a:buSzPts val="6000"/>
              <a:buNone/>
              <a:defRPr sz="6000">
                <a:solidFill>
                  <a:schemeClr val="lt1"/>
                </a:solidFill>
              </a:defRPr>
            </a:lvl7pPr>
            <a:lvl8pPr lvl="7" rtl="0" algn="ctr">
              <a:lnSpc>
                <a:spcPct val="100000"/>
              </a:lnSpc>
              <a:spcBef>
                <a:spcPts val="0"/>
              </a:spcBef>
              <a:spcAft>
                <a:spcPts val="0"/>
              </a:spcAft>
              <a:buClr>
                <a:schemeClr val="lt1"/>
              </a:buClr>
              <a:buSzPts val="6000"/>
              <a:buNone/>
              <a:defRPr sz="6000">
                <a:solidFill>
                  <a:schemeClr val="lt1"/>
                </a:solidFill>
              </a:defRPr>
            </a:lvl8pPr>
            <a:lvl9pPr lvl="8" rtl="0" algn="ctr">
              <a:lnSpc>
                <a:spcPct val="100000"/>
              </a:lnSpc>
              <a:spcBef>
                <a:spcPts val="0"/>
              </a:spcBef>
              <a:spcAft>
                <a:spcPts val="0"/>
              </a:spcAft>
              <a:buClr>
                <a:schemeClr val="lt1"/>
              </a:buClr>
              <a:buSzPts val="6000"/>
              <a:buNone/>
              <a:defRPr sz="6000">
                <a:solidFill>
                  <a:schemeClr val="lt1"/>
                </a:solidFill>
              </a:defRPr>
            </a:lvl9pPr>
          </a:lstStyle>
          <a:p/>
        </p:txBody>
      </p:sp>
      <p:sp>
        <p:nvSpPr>
          <p:cNvPr id="468" name="Google Shape;468;p110"/>
          <p:cNvSpPr txBox="1"/>
          <p:nvPr>
            <p:ph idx="3" type="subTitle"/>
          </p:nvPr>
        </p:nvSpPr>
        <p:spPr>
          <a:xfrm>
            <a:off x="4911000" y="2703200"/>
            <a:ext cx="3330900" cy="417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469" name="Google Shape;469;p110"/>
          <p:cNvSpPr txBox="1"/>
          <p:nvPr>
            <p:ph idx="4" type="title"/>
          </p:nvPr>
        </p:nvSpPr>
        <p:spPr>
          <a:xfrm>
            <a:off x="4996800" y="3536543"/>
            <a:ext cx="31593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4800"/>
              <a:buNone/>
              <a:defRPr sz="4800">
                <a:solidFill>
                  <a:schemeClr val="lt1"/>
                </a:solidFill>
              </a:defRPr>
            </a:lvl1pPr>
            <a:lvl2pPr lvl="1" rtl="0" algn="ctr">
              <a:lnSpc>
                <a:spcPct val="100000"/>
              </a:lnSpc>
              <a:spcBef>
                <a:spcPts val="0"/>
              </a:spcBef>
              <a:spcAft>
                <a:spcPts val="0"/>
              </a:spcAft>
              <a:buClr>
                <a:schemeClr val="lt1"/>
              </a:buClr>
              <a:buSzPts val="6000"/>
              <a:buNone/>
              <a:defRPr sz="6000">
                <a:solidFill>
                  <a:schemeClr val="lt1"/>
                </a:solidFill>
              </a:defRPr>
            </a:lvl2pPr>
            <a:lvl3pPr lvl="2" rtl="0" algn="ctr">
              <a:lnSpc>
                <a:spcPct val="100000"/>
              </a:lnSpc>
              <a:spcBef>
                <a:spcPts val="0"/>
              </a:spcBef>
              <a:spcAft>
                <a:spcPts val="0"/>
              </a:spcAft>
              <a:buClr>
                <a:schemeClr val="lt1"/>
              </a:buClr>
              <a:buSzPts val="6000"/>
              <a:buNone/>
              <a:defRPr sz="6000">
                <a:solidFill>
                  <a:schemeClr val="lt1"/>
                </a:solidFill>
              </a:defRPr>
            </a:lvl3pPr>
            <a:lvl4pPr lvl="3" rtl="0" algn="ctr">
              <a:lnSpc>
                <a:spcPct val="100000"/>
              </a:lnSpc>
              <a:spcBef>
                <a:spcPts val="0"/>
              </a:spcBef>
              <a:spcAft>
                <a:spcPts val="0"/>
              </a:spcAft>
              <a:buClr>
                <a:schemeClr val="lt1"/>
              </a:buClr>
              <a:buSzPts val="6000"/>
              <a:buNone/>
              <a:defRPr sz="6000">
                <a:solidFill>
                  <a:schemeClr val="lt1"/>
                </a:solidFill>
              </a:defRPr>
            </a:lvl4pPr>
            <a:lvl5pPr lvl="4" rtl="0" algn="ctr">
              <a:lnSpc>
                <a:spcPct val="100000"/>
              </a:lnSpc>
              <a:spcBef>
                <a:spcPts val="0"/>
              </a:spcBef>
              <a:spcAft>
                <a:spcPts val="0"/>
              </a:spcAft>
              <a:buClr>
                <a:schemeClr val="lt1"/>
              </a:buClr>
              <a:buSzPts val="6000"/>
              <a:buNone/>
              <a:defRPr sz="6000">
                <a:solidFill>
                  <a:schemeClr val="lt1"/>
                </a:solidFill>
              </a:defRPr>
            </a:lvl5pPr>
            <a:lvl6pPr lvl="5" rtl="0" algn="ctr">
              <a:lnSpc>
                <a:spcPct val="100000"/>
              </a:lnSpc>
              <a:spcBef>
                <a:spcPts val="0"/>
              </a:spcBef>
              <a:spcAft>
                <a:spcPts val="0"/>
              </a:spcAft>
              <a:buClr>
                <a:schemeClr val="lt1"/>
              </a:buClr>
              <a:buSzPts val="6000"/>
              <a:buNone/>
              <a:defRPr sz="6000">
                <a:solidFill>
                  <a:schemeClr val="lt1"/>
                </a:solidFill>
              </a:defRPr>
            </a:lvl6pPr>
            <a:lvl7pPr lvl="6" rtl="0" algn="ctr">
              <a:lnSpc>
                <a:spcPct val="100000"/>
              </a:lnSpc>
              <a:spcBef>
                <a:spcPts val="0"/>
              </a:spcBef>
              <a:spcAft>
                <a:spcPts val="0"/>
              </a:spcAft>
              <a:buClr>
                <a:schemeClr val="lt1"/>
              </a:buClr>
              <a:buSzPts val="6000"/>
              <a:buNone/>
              <a:defRPr sz="6000">
                <a:solidFill>
                  <a:schemeClr val="lt1"/>
                </a:solidFill>
              </a:defRPr>
            </a:lvl7pPr>
            <a:lvl8pPr lvl="7" rtl="0" algn="ctr">
              <a:lnSpc>
                <a:spcPct val="100000"/>
              </a:lnSpc>
              <a:spcBef>
                <a:spcPts val="0"/>
              </a:spcBef>
              <a:spcAft>
                <a:spcPts val="0"/>
              </a:spcAft>
              <a:buClr>
                <a:schemeClr val="lt1"/>
              </a:buClr>
              <a:buSzPts val="6000"/>
              <a:buNone/>
              <a:defRPr sz="6000">
                <a:solidFill>
                  <a:schemeClr val="lt1"/>
                </a:solidFill>
              </a:defRPr>
            </a:lvl8pPr>
            <a:lvl9pPr lvl="8" rtl="0" algn="ctr">
              <a:lnSpc>
                <a:spcPct val="100000"/>
              </a:lnSpc>
              <a:spcBef>
                <a:spcPts val="0"/>
              </a:spcBef>
              <a:spcAft>
                <a:spcPts val="0"/>
              </a:spcAft>
              <a:buClr>
                <a:schemeClr val="lt1"/>
              </a:buClr>
              <a:buSzPts val="6000"/>
              <a:buNone/>
              <a:defRPr sz="6000">
                <a:solidFill>
                  <a:schemeClr val="lt1"/>
                </a:solidFill>
              </a:defRPr>
            </a:lvl9pPr>
          </a:lstStyle>
          <a:p/>
        </p:txBody>
      </p:sp>
      <p:sp>
        <p:nvSpPr>
          <p:cNvPr id="470" name="Google Shape;470;p110"/>
          <p:cNvSpPr txBox="1"/>
          <p:nvPr>
            <p:ph idx="5" type="subTitle"/>
          </p:nvPr>
        </p:nvSpPr>
        <p:spPr>
          <a:xfrm>
            <a:off x="4911000" y="4140550"/>
            <a:ext cx="3330900" cy="417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471" name="Shape 471"/>
        <p:cNvGrpSpPr/>
        <p:nvPr/>
      </p:nvGrpSpPr>
      <p:grpSpPr>
        <a:xfrm>
          <a:off x="0" y="0"/>
          <a:ext cx="0" cy="0"/>
          <a:chOff x="0" y="0"/>
          <a:chExt cx="0" cy="0"/>
        </a:xfrm>
      </p:grpSpPr>
      <p:sp>
        <p:nvSpPr>
          <p:cNvPr id="472" name="Google Shape;472;p111"/>
          <p:cNvSpPr txBox="1"/>
          <p:nvPr>
            <p:ph type="title"/>
          </p:nvPr>
        </p:nvSpPr>
        <p:spPr>
          <a:xfrm>
            <a:off x="3538497" y="1818541"/>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473" name="Google Shape;473;p111"/>
          <p:cNvSpPr txBox="1"/>
          <p:nvPr>
            <p:ph idx="1" type="subTitle"/>
          </p:nvPr>
        </p:nvSpPr>
        <p:spPr>
          <a:xfrm>
            <a:off x="3538498" y="2324765"/>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4" name="Google Shape;474;p111"/>
          <p:cNvSpPr txBox="1"/>
          <p:nvPr>
            <p:ph idx="2" type="title"/>
          </p:nvPr>
        </p:nvSpPr>
        <p:spPr>
          <a:xfrm>
            <a:off x="6028553" y="1818541"/>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475" name="Google Shape;475;p111"/>
          <p:cNvSpPr txBox="1"/>
          <p:nvPr>
            <p:ph idx="3" type="subTitle"/>
          </p:nvPr>
        </p:nvSpPr>
        <p:spPr>
          <a:xfrm>
            <a:off x="6028552" y="2324765"/>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6" name="Google Shape;476;p111"/>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477" name="Google Shape;477;p111"/>
          <p:cNvSpPr txBox="1"/>
          <p:nvPr>
            <p:ph idx="5" type="title"/>
          </p:nvPr>
        </p:nvSpPr>
        <p:spPr>
          <a:xfrm>
            <a:off x="1048447" y="1818541"/>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478" name="Google Shape;478;p111"/>
          <p:cNvSpPr txBox="1"/>
          <p:nvPr>
            <p:ph idx="6" type="subTitle"/>
          </p:nvPr>
        </p:nvSpPr>
        <p:spPr>
          <a:xfrm>
            <a:off x="1048450" y="2324765"/>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9" name="Google Shape;479;p111"/>
          <p:cNvSpPr txBox="1"/>
          <p:nvPr>
            <p:ph idx="7" type="title"/>
          </p:nvPr>
        </p:nvSpPr>
        <p:spPr>
          <a:xfrm>
            <a:off x="3538497" y="332503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480" name="Google Shape;480;p111"/>
          <p:cNvSpPr txBox="1"/>
          <p:nvPr>
            <p:ph idx="8" type="subTitle"/>
          </p:nvPr>
        </p:nvSpPr>
        <p:spPr>
          <a:xfrm>
            <a:off x="3538498" y="3831259"/>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81" name="Google Shape;481;p111"/>
          <p:cNvSpPr txBox="1"/>
          <p:nvPr>
            <p:ph idx="9" type="title"/>
          </p:nvPr>
        </p:nvSpPr>
        <p:spPr>
          <a:xfrm>
            <a:off x="6028553" y="332503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482" name="Google Shape;482;p111"/>
          <p:cNvSpPr txBox="1"/>
          <p:nvPr>
            <p:ph idx="13" type="subTitle"/>
          </p:nvPr>
        </p:nvSpPr>
        <p:spPr>
          <a:xfrm>
            <a:off x="6028552" y="3831259"/>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83" name="Google Shape;483;p111"/>
          <p:cNvSpPr txBox="1"/>
          <p:nvPr>
            <p:ph idx="14" type="title"/>
          </p:nvPr>
        </p:nvSpPr>
        <p:spPr>
          <a:xfrm>
            <a:off x="1048447" y="332503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484" name="Google Shape;484;p111"/>
          <p:cNvSpPr txBox="1"/>
          <p:nvPr>
            <p:ph idx="15" type="subTitle"/>
          </p:nvPr>
        </p:nvSpPr>
        <p:spPr>
          <a:xfrm>
            <a:off x="1048450" y="3831259"/>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485" name="Shape 485"/>
        <p:cNvGrpSpPr/>
        <p:nvPr/>
      </p:nvGrpSpPr>
      <p:grpSpPr>
        <a:xfrm>
          <a:off x="0" y="0"/>
          <a:ext cx="0" cy="0"/>
          <a:chOff x="0" y="0"/>
          <a:chExt cx="0" cy="0"/>
        </a:xfrm>
      </p:grpSpPr>
      <p:sp>
        <p:nvSpPr>
          <p:cNvPr id="486" name="Google Shape;486;p112"/>
          <p:cNvSpPr txBox="1"/>
          <p:nvPr>
            <p:ph type="title"/>
          </p:nvPr>
        </p:nvSpPr>
        <p:spPr>
          <a:xfrm>
            <a:off x="938500" y="445025"/>
            <a:ext cx="50436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487" name="Google Shape;487;p112"/>
          <p:cNvSpPr txBox="1"/>
          <p:nvPr>
            <p:ph idx="2" type="title"/>
          </p:nvPr>
        </p:nvSpPr>
        <p:spPr>
          <a:xfrm>
            <a:off x="1338238" y="2359825"/>
            <a:ext cx="2727600" cy="3756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400"/>
              <a:buNone/>
              <a:defRPr sz="1400">
                <a:solidFill>
                  <a:schemeClr val="lt1"/>
                </a:solidFill>
              </a:defRPr>
            </a:lvl1pPr>
            <a:lvl2pPr lvl="1" rtl="0" algn="r">
              <a:lnSpc>
                <a:spcPct val="100000"/>
              </a:lnSpc>
              <a:spcBef>
                <a:spcPts val="0"/>
              </a:spcBef>
              <a:spcAft>
                <a:spcPts val="0"/>
              </a:spcAft>
              <a:buClr>
                <a:schemeClr val="lt1"/>
              </a:buClr>
              <a:buSzPts val="4200"/>
              <a:buNone/>
              <a:defRPr sz="4200">
                <a:solidFill>
                  <a:schemeClr val="lt1"/>
                </a:solidFill>
              </a:defRPr>
            </a:lvl2pPr>
            <a:lvl3pPr lvl="2" rtl="0" algn="r">
              <a:lnSpc>
                <a:spcPct val="100000"/>
              </a:lnSpc>
              <a:spcBef>
                <a:spcPts val="0"/>
              </a:spcBef>
              <a:spcAft>
                <a:spcPts val="0"/>
              </a:spcAft>
              <a:buClr>
                <a:schemeClr val="lt1"/>
              </a:buClr>
              <a:buSzPts val="4200"/>
              <a:buNone/>
              <a:defRPr sz="4200">
                <a:solidFill>
                  <a:schemeClr val="lt1"/>
                </a:solidFill>
              </a:defRPr>
            </a:lvl3pPr>
            <a:lvl4pPr lvl="3" rtl="0" algn="r">
              <a:lnSpc>
                <a:spcPct val="100000"/>
              </a:lnSpc>
              <a:spcBef>
                <a:spcPts val="0"/>
              </a:spcBef>
              <a:spcAft>
                <a:spcPts val="0"/>
              </a:spcAft>
              <a:buClr>
                <a:schemeClr val="lt1"/>
              </a:buClr>
              <a:buSzPts val="4200"/>
              <a:buNone/>
              <a:defRPr sz="4200">
                <a:solidFill>
                  <a:schemeClr val="lt1"/>
                </a:solidFill>
              </a:defRPr>
            </a:lvl4pPr>
            <a:lvl5pPr lvl="4" rtl="0" algn="r">
              <a:lnSpc>
                <a:spcPct val="100000"/>
              </a:lnSpc>
              <a:spcBef>
                <a:spcPts val="0"/>
              </a:spcBef>
              <a:spcAft>
                <a:spcPts val="0"/>
              </a:spcAft>
              <a:buClr>
                <a:schemeClr val="lt1"/>
              </a:buClr>
              <a:buSzPts val="4200"/>
              <a:buNone/>
              <a:defRPr sz="4200">
                <a:solidFill>
                  <a:schemeClr val="lt1"/>
                </a:solidFill>
              </a:defRPr>
            </a:lvl5pPr>
            <a:lvl6pPr lvl="5" rtl="0" algn="r">
              <a:lnSpc>
                <a:spcPct val="100000"/>
              </a:lnSpc>
              <a:spcBef>
                <a:spcPts val="0"/>
              </a:spcBef>
              <a:spcAft>
                <a:spcPts val="0"/>
              </a:spcAft>
              <a:buClr>
                <a:schemeClr val="lt1"/>
              </a:buClr>
              <a:buSzPts val="4200"/>
              <a:buNone/>
              <a:defRPr sz="4200">
                <a:solidFill>
                  <a:schemeClr val="lt1"/>
                </a:solidFill>
              </a:defRPr>
            </a:lvl6pPr>
            <a:lvl7pPr lvl="6" rtl="0" algn="r">
              <a:lnSpc>
                <a:spcPct val="100000"/>
              </a:lnSpc>
              <a:spcBef>
                <a:spcPts val="0"/>
              </a:spcBef>
              <a:spcAft>
                <a:spcPts val="0"/>
              </a:spcAft>
              <a:buClr>
                <a:schemeClr val="lt1"/>
              </a:buClr>
              <a:buSzPts val="4200"/>
              <a:buNone/>
              <a:defRPr sz="4200">
                <a:solidFill>
                  <a:schemeClr val="lt1"/>
                </a:solidFill>
              </a:defRPr>
            </a:lvl7pPr>
            <a:lvl8pPr lvl="7" rtl="0" algn="r">
              <a:lnSpc>
                <a:spcPct val="100000"/>
              </a:lnSpc>
              <a:spcBef>
                <a:spcPts val="0"/>
              </a:spcBef>
              <a:spcAft>
                <a:spcPts val="0"/>
              </a:spcAft>
              <a:buClr>
                <a:schemeClr val="lt1"/>
              </a:buClr>
              <a:buSzPts val="4200"/>
              <a:buNone/>
              <a:defRPr sz="4200">
                <a:solidFill>
                  <a:schemeClr val="lt1"/>
                </a:solidFill>
              </a:defRPr>
            </a:lvl8pPr>
            <a:lvl9pPr lvl="8" rtl="0" algn="r">
              <a:lnSpc>
                <a:spcPct val="100000"/>
              </a:lnSpc>
              <a:spcBef>
                <a:spcPts val="0"/>
              </a:spcBef>
              <a:spcAft>
                <a:spcPts val="0"/>
              </a:spcAft>
              <a:buClr>
                <a:schemeClr val="lt1"/>
              </a:buClr>
              <a:buSzPts val="4200"/>
              <a:buNone/>
              <a:defRPr sz="4200">
                <a:solidFill>
                  <a:schemeClr val="lt1"/>
                </a:solidFill>
              </a:defRPr>
            </a:lvl9pPr>
          </a:lstStyle>
          <a:p/>
        </p:txBody>
      </p:sp>
      <p:sp>
        <p:nvSpPr>
          <p:cNvPr id="488" name="Google Shape;488;p112"/>
          <p:cNvSpPr txBox="1"/>
          <p:nvPr>
            <p:ph idx="1" type="subTitle"/>
          </p:nvPr>
        </p:nvSpPr>
        <p:spPr>
          <a:xfrm>
            <a:off x="1338238" y="1713051"/>
            <a:ext cx="2727600" cy="605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489" name="Google Shape;489;p112"/>
          <p:cNvSpPr txBox="1"/>
          <p:nvPr>
            <p:ph idx="3" type="title"/>
          </p:nvPr>
        </p:nvSpPr>
        <p:spPr>
          <a:xfrm>
            <a:off x="1338238" y="3988950"/>
            <a:ext cx="2727600" cy="3756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400"/>
              <a:buNone/>
              <a:defRPr sz="1400">
                <a:solidFill>
                  <a:schemeClr val="lt1"/>
                </a:solidFill>
              </a:defRPr>
            </a:lvl1pPr>
            <a:lvl2pPr lvl="1" rtl="0" algn="r">
              <a:lnSpc>
                <a:spcPct val="100000"/>
              </a:lnSpc>
              <a:spcBef>
                <a:spcPts val="0"/>
              </a:spcBef>
              <a:spcAft>
                <a:spcPts val="0"/>
              </a:spcAft>
              <a:buClr>
                <a:schemeClr val="lt1"/>
              </a:buClr>
              <a:buSzPts val="4200"/>
              <a:buNone/>
              <a:defRPr sz="4200">
                <a:solidFill>
                  <a:schemeClr val="lt1"/>
                </a:solidFill>
              </a:defRPr>
            </a:lvl2pPr>
            <a:lvl3pPr lvl="2" rtl="0" algn="r">
              <a:lnSpc>
                <a:spcPct val="100000"/>
              </a:lnSpc>
              <a:spcBef>
                <a:spcPts val="0"/>
              </a:spcBef>
              <a:spcAft>
                <a:spcPts val="0"/>
              </a:spcAft>
              <a:buClr>
                <a:schemeClr val="lt1"/>
              </a:buClr>
              <a:buSzPts val="4200"/>
              <a:buNone/>
              <a:defRPr sz="4200">
                <a:solidFill>
                  <a:schemeClr val="lt1"/>
                </a:solidFill>
              </a:defRPr>
            </a:lvl3pPr>
            <a:lvl4pPr lvl="3" rtl="0" algn="r">
              <a:lnSpc>
                <a:spcPct val="100000"/>
              </a:lnSpc>
              <a:spcBef>
                <a:spcPts val="0"/>
              </a:spcBef>
              <a:spcAft>
                <a:spcPts val="0"/>
              </a:spcAft>
              <a:buClr>
                <a:schemeClr val="lt1"/>
              </a:buClr>
              <a:buSzPts val="4200"/>
              <a:buNone/>
              <a:defRPr sz="4200">
                <a:solidFill>
                  <a:schemeClr val="lt1"/>
                </a:solidFill>
              </a:defRPr>
            </a:lvl4pPr>
            <a:lvl5pPr lvl="4" rtl="0" algn="r">
              <a:lnSpc>
                <a:spcPct val="100000"/>
              </a:lnSpc>
              <a:spcBef>
                <a:spcPts val="0"/>
              </a:spcBef>
              <a:spcAft>
                <a:spcPts val="0"/>
              </a:spcAft>
              <a:buClr>
                <a:schemeClr val="lt1"/>
              </a:buClr>
              <a:buSzPts val="4200"/>
              <a:buNone/>
              <a:defRPr sz="4200">
                <a:solidFill>
                  <a:schemeClr val="lt1"/>
                </a:solidFill>
              </a:defRPr>
            </a:lvl5pPr>
            <a:lvl6pPr lvl="5" rtl="0" algn="r">
              <a:lnSpc>
                <a:spcPct val="100000"/>
              </a:lnSpc>
              <a:spcBef>
                <a:spcPts val="0"/>
              </a:spcBef>
              <a:spcAft>
                <a:spcPts val="0"/>
              </a:spcAft>
              <a:buClr>
                <a:schemeClr val="lt1"/>
              </a:buClr>
              <a:buSzPts val="4200"/>
              <a:buNone/>
              <a:defRPr sz="4200">
                <a:solidFill>
                  <a:schemeClr val="lt1"/>
                </a:solidFill>
              </a:defRPr>
            </a:lvl6pPr>
            <a:lvl7pPr lvl="6" rtl="0" algn="r">
              <a:lnSpc>
                <a:spcPct val="100000"/>
              </a:lnSpc>
              <a:spcBef>
                <a:spcPts val="0"/>
              </a:spcBef>
              <a:spcAft>
                <a:spcPts val="0"/>
              </a:spcAft>
              <a:buClr>
                <a:schemeClr val="lt1"/>
              </a:buClr>
              <a:buSzPts val="4200"/>
              <a:buNone/>
              <a:defRPr sz="4200">
                <a:solidFill>
                  <a:schemeClr val="lt1"/>
                </a:solidFill>
              </a:defRPr>
            </a:lvl7pPr>
            <a:lvl8pPr lvl="7" rtl="0" algn="r">
              <a:lnSpc>
                <a:spcPct val="100000"/>
              </a:lnSpc>
              <a:spcBef>
                <a:spcPts val="0"/>
              </a:spcBef>
              <a:spcAft>
                <a:spcPts val="0"/>
              </a:spcAft>
              <a:buClr>
                <a:schemeClr val="lt1"/>
              </a:buClr>
              <a:buSzPts val="4200"/>
              <a:buNone/>
              <a:defRPr sz="4200">
                <a:solidFill>
                  <a:schemeClr val="lt1"/>
                </a:solidFill>
              </a:defRPr>
            </a:lvl8pPr>
            <a:lvl9pPr lvl="8" rtl="0" algn="r">
              <a:lnSpc>
                <a:spcPct val="100000"/>
              </a:lnSpc>
              <a:spcBef>
                <a:spcPts val="0"/>
              </a:spcBef>
              <a:spcAft>
                <a:spcPts val="0"/>
              </a:spcAft>
              <a:buClr>
                <a:schemeClr val="lt1"/>
              </a:buClr>
              <a:buSzPts val="4200"/>
              <a:buNone/>
              <a:defRPr sz="4200">
                <a:solidFill>
                  <a:schemeClr val="lt1"/>
                </a:solidFill>
              </a:defRPr>
            </a:lvl9pPr>
          </a:lstStyle>
          <a:p/>
        </p:txBody>
      </p:sp>
      <p:sp>
        <p:nvSpPr>
          <p:cNvPr id="490" name="Google Shape;490;p112"/>
          <p:cNvSpPr txBox="1"/>
          <p:nvPr>
            <p:ph idx="4" type="subTitle"/>
          </p:nvPr>
        </p:nvSpPr>
        <p:spPr>
          <a:xfrm>
            <a:off x="1338238" y="3342176"/>
            <a:ext cx="2727600" cy="605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491" name="Google Shape;491;p112"/>
          <p:cNvSpPr txBox="1"/>
          <p:nvPr>
            <p:ph idx="5" type="title"/>
          </p:nvPr>
        </p:nvSpPr>
        <p:spPr>
          <a:xfrm>
            <a:off x="5078163" y="2359825"/>
            <a:ext cx="2727600" cy="375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92" name="Google Shape;492;p112"/>
          <p:cNvSpPr txBox="1"/>
          <p:nvPr>
            <p:ph idx="6" type="subTitle"/>
          </p:nvPr>
        </p:nvSpPr>
        <p:spPr>
          <a:xfrm>
            <a:off x="5078163" y="1713051"/>
            <a:ext cx="2727600" cy="605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600"/>
              <a:buNone/>
              <a:defRPr sz="1600">
                <a:solidFill>
                  <a:schemeClr val="lt1"/>
                </a:solidFill>
              </a:defRPr>
            </a:lvl1pPr>
            <a:lvl2pPr lvl="1" rtl="0" algn="l">
              <a:lnSpc>
                <a:spcPct val="100000"/>
              </a:lnSpc>
              <a:spcBef>
                <a:spcPts val="0"/>
              </a:spcBef>
              <a:spcAft>
                <a:spcPts val="0"/>
              </a:spcAft>
              <a:buClr>
                <a:schemeClr val="lt1"/>
              </a:buClr>
              <a:buSzPts val="1600"/>
              <a:buNone/>
              <a:defRPr sz="1600">
                <a:solidFill>
                  <a:schemeClr val="lt1"/>
                </a:solidFill>
              </a:defRPr>
            </a:lvl2pPr>
            <a:lvl3pPr lvl="2" rtl="0" algn="l">
              <a:lnSpc>
                <a:spcPct val="100000"/>
              </a:lnSpc>
              <a:spcBef>
                <a:spcPts val="0"/>
              </a:spcBef>
              <a:spcAft>
                <a:spcPts val="0"/>
              </a:spcAft>
              <a:buClr>
                <a:schemeClr val="lt1"/>
              </a:buClr>
              <a:buSzPts val="1600"/>
              <a:buNone/>
              <a:defRPr sz="1600">
                <a:solidFill>
                  <a:schemeClr val="lt1"/>
                </a:solidFill>
              </a:defRPr>
            </a:lvl3pPr>
            <a:lvl4pPr lvl="3" rtl="0" algn="l">
              <a:lnSpc>
                <a:spcPct val="100000"/>
              </a:lnSpc>
              <a:spcBef>
                <a:spcPts val="0"/>
              </a:spcBef>
              <a:spcAft>
                <a:spcPts val="0"/>
              </a:spcAft>
              <a:buClr>
                <a:schemeClr val="lt1"/>
              </a:buClr>
              <a:buSzPts val="1600"/>
              <a:buNone/>
              <a:defRPr sz="1600">
                <a:solidFill>
                  <a:schemeClr val="lt1"/>
                </a:solidFill>
              </a:defRPr>
            </a:lvl4pPr>
            <a:lvl5pPr lvl="4" rtl="0" algn="l">
              <a:lnSpc>
                <a:spcPct val="100000"/>
              </a:lnSpc>
              <a:spcBef>
                <a:spcPts val="0"/>
              </a:spcBef>
              <a:spcAft>
                <a:spcPts val="0"/>
              </a:spcAft>
              <a:buClr>
                <a:schemeClr val="lt1"/>
              </a:buClr>
              <a:buSzPts val="1600"/>
              <a:buNone/>
              <a:defRPr sz="1600">
                <a:solidFill>
                  <a:schemeClr val="lt1"/>
                </a:solidFill>
              </a:defRPr>
            </a:lvl5pPr>
            <a:lvl6pPr lvl="5" rtl="0" algn="l">
              <a:lnSpc>
                <a:spcPct val="100000"/>
              </a:lnSpc>
              <a:spcBef>
                <a:spcPts val="0"/>
              </a:spcBef>
              <a:spcAft>
                <a:spcPts val="0"/>
              </a:spcAft>
              <a:buClr>
                <a:schemeClr val="lt1"/>
              </a:buClr>
              <a:buSzPts val="1600"/>
              <a:buNone/>
              <a:defRPr sz="1600">
                <a:solidFill>
                  <a:schemeClr val="lt1"/>
                </a:solidFill>
              </a:defRPr>
            </a:lvl6pPr>
            <a:lvl7pPr lvl="6" rtl="0" algn="l">
              <a:lnSpc>
                <a:spcPct val="100000"/>
              </a:lnSpc>
              <a:spcBef>
                <a:spcPts val="0"/>
              </a:spcBef>
              <a:spcAft>
                <a:spcPts val="0"/>
              </a:spcAft>
              <a:buClr>
                <a:schemeClr val="lt1"/>
              </a:buClr>
              <a:buSzPts val="1600"/>
              <a:buNone/>
              <a:defRPr sz="1600">
                <a:solidFill>
                  <a:schemeClr val="lt1"/>
                </a:solidFill>
              </a:defRPr>
            </a:lvl7pPr>
            <a:lvl8pPr lvl="7" rtl="0" algn="l">
              <a:lnSpc>
                <a:spcPct val="100000"/>
              </a:lnSpc>
              <a:spcBef>
                <a:spcPts val="0"/>
              </a:spcBef>
              <a:spcAft>
                <a:spcPts val="0"/>
              </a:spcAft>
              <a:buClr>
                <a:schemeClr val="lt1"/>
              </a:buClr>
              <a:buSzPts val="1600"/>
              <a:buNone/>
              <a:defRPr sz="1600">
                <a:solidFill>
                  <a:schemeClr val="lt1"/>
                </a:solidFill>
              </a:defRPr>
            </a:lvl8pPr>
            <a:lvl9pPr lvl="8" rtl="0" algn="l">
              <a:lnSpc>
                <a:spcPct val="100000"/>
              </a:lnSpc>
              <a:spcBef>
                <a:spcPts val="0"/>
              </a:spcBef>
              <a:spcAft>
                <a:spcPts val="0"/>
              </a:spcAft>
              <a:buClr>
                <a:schemeClr val="lt1"/>
              </a:buClr>
              <a:buSzPts val="1600"/>
              <a:buNone/>
              <a:defRPr sz="1600">
                <a:solidFill>
                  <a:schemeClr val="lt1"/>
                </a:solidFill>
              </a:defRPr>
            </a:lvl9pPr>
          </a:lstStyle>
          <a:p/>
        </p:txBody>
      </p:sp>
      <p:sp>
        <p:nvSpPr>
          <p:cNvPr id="493" name="Google Shape;493;p112"/>
          <p:cNvSpPr txBox="1"/>
          <p:nvPr>
            <p:ph idx="7" type="title"/>
          </p:nvPr>
        </p:nvSpPr>
        <p:spPr>
          <a:xfrm>
            <a:off x="5078163" y="3988950"/>
            <a:ext cx="2727600" cy="375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94" name="Google Shape;494;p112"/>
          <p:cNvSpPr txBox="1"/>
          <p:nvPr>
            <p:ph idx="8" type="subTitle"/>
          </p:nvPr>
        </p:nvSpPr>
        <p:spPr>
          <a:xfrm>
            <a:off x="5078163" y="3342176"/>
            <a:ext cx="2727600" cy="605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600"/>
              <a:buNone/>
              <a:defRPr sz="1600">
                <a:solidFill>
                  <a:schemeClr val="lt1"/>
                </a:solidFill>
              </a:defRPr>
            </a:lvl1pPr>
            <a:lvl2pPr lvl="1" rtl="0" algn="l">
              <a:lnSpc>
                <a:spcPct val="100000"/>
              </a:lnSpc>
              <a:spcBef>
                <a:spcPts val="0"/>
              </a:spcBef>
              <a:spcAft>
                <a:spcPts val="0"/>
              </a:spcAft>
              <a:buClr>
                <a:schemeClr val="lt1"/>
              </a:buClr>
              <a:buSzPts val="1600"/>
              <a:buNone/>
              <a:defRPr sz="1600">
                <a:solidFill>
                  <a:schemeClr val="lt1"/>
                </a:solidFill>
              </a:defRPr>
            </a:lvl2pPr>
            <a:lvl3pPr lvl="2" rtl="0" algn="l">
              <a:lnSpc>
                <a:spcPct val="100000"/>
              </a:lnSpc>
              <a:spcBef>
                <a:spcPts val="0"/>
              </a:spcBef>
              <a:spcAft>
                <a:spcPts val="0"/>
              </a:spcAft>
              <a:buClr>
                <a:schemeClr val="lt1"/>
              </a:buClr>
              <a:buSzPts val="1600"/>
              <a:buNone/>
              <a:defRPr sz="1600">
                <a:solidFill>
                  <a:schemeClr val="lt1"/>
                </a:solidFill>
              </a:defRPr>
            </a:lvl3pPr>
            <a:lvl4pPr lvl="3" rtl="0" algn="l">
              <a:lnSpc>
                <a:spcPct val="100000"/>
              </a:lnSpc>
              <a:spcBef>
                <a:spcPts val="0"/>
              </a:spcBef>
              <a:spcAft>
                <a:spcPts val="0"/>
              </a:spcAft>
              <a:buClr>
                <a:schemeClr val="lt1"/>
              </a:buClr>
              <a:buSzPts val="1600"/>
              <a:buNone/>
              <a:defRPr sz="1600">
                <a:solidFill>
                  <a:schemeClr val="lt1"/>
                </a:solidFill>
              </a:defRPr>
            </a:lvl4pPr>
            <a:lvl5pPr lvl="4" rtl="0" algn="l">
              <a:lnSpc>
                <a:spcPct val="100000"/>
              </a:lnSpc>
              <a:spcBef>
                <a:spcPts val="0"/>
              </a:spcBef>
              <a:spcAft>
                <a:spcPts val="0"/>
              </a:spcAft>
              <a:buClr>
                <a:schemeClr val="lt1"/>
              </a:buClr>
              <a:buSzPts val="1600"/>
              <a:buNone/>
              <a:defRPr sz="1600">
                <a:solidFill>
                  <a:schemeClr val="lt1"/>
                </a:solidFill>
              </a:defRPr>
            </a:lvl5pPr>
            <a:lvl6pPr lvl="5" rtl="0" algn="l">
              <a:lnSpc>
                <a:spcPct val="100000"/>
              </a:lnSpc>
              <a:spcBef>
                <a:spcPts val="0"/>
              </a:spcBef>
              <a:spcAft>
                <a:spcPts val="0"/>
              </a:spcAft>
              <a:buClr>
                <a:schemeClr val="lt1"/>
              </a:buClr>
              <a:buSzPts val="1600"/>
              <a:buNone/>
              <a:defRPr sz="1600">
                <a:solidFill>
                  <a:schemeClr val="lt1"/>
                </a:solidFill>
              </a:defRPr>
            </a:lvl6pPr>
            <a:lvl7pPr lvl="6" rtl="0" algn="l">
              <a:lnSpc>
                <a:spcPct val="100000"/>
              </a:lnSpc>
              <a:spcBef>
                <a:spcPts val="0"/>
              </a:spcBef>
              <a:spcAft>
                <a:spcPts val="0"/>
              </a:spcAft>
              <a:buClr>
                <a:schemeClr val="lt1"/>
              </a:buClr>
              <a:buSzPts val="1600"/>
              <a:buNone/>
              <a:defRPr sz="1600">
                <a:solidFill>
                  <a:schemeClr val="lt1"/>
                </a:solidFill>
              </a:defRPr>
            </a:lvl7pPr>
            <a:lvl8pPr lvl="7" rtl="0" algn="l">
              <a:lnSpc>
                <a:spcPct val="100000"/>
              </a:lnSpc>
              <a:spcBef>
                <a:spcPts val="0"/>
              </a:spcBef>
              <a:spcAft>
                <a:spcPts val="0"/>
              </a:spcAft>
              <a:buClr>
                <a:schemeClr val="lt1"/>
              </a:buClr>
              <a:buSzPts val="1600"/>
              <a:buNone/>
              <a:defRPr sz="1600">
                <a:solidFill>
                  <a:schemeClr val="lt1"/>
                </a:solidFill>
              </a:defRPr>
            </a:lvl8pPr>
            <a:lvl9pPr lvl="8" rtl="0"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495" name="Shape 495"/>
        <p:cNvGrpSpPr/>
        <p:nvPr/>
      </p:nvGrpSpPr>
      <p:grpSpPr>
        <a:xfrm>
          <a:off x="0" y="0"/>
          <a:ext cx="0" cy="0"/>
          <a:chOff x="0" y="0"/>
          <a:chExt cx="0" cy="0"/>
        </a:xfrm>
      </p:grpSpPr>
      <p:sp>
        <p:nvSpPr>
          <p:cNvPr id="496" name="Google Shape;496;p113"/>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497" name="Google Shape;497;p113"/>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498" name="Shape 498"/>
        <p:cNvGrpSpPr/>
        <p:nvPr/>
      </p:nvGrpSpPr>
      <p:grpSpPr>
        <a:xfrm>
          <a:off x="0" y="0"/>
          <a:ext cx="0" cy="0"/>
          <a:chOff x="0" y="0"/>
          <a:chExt cx="0" cy="0"/>
        </a:xfrm>
      </p:grpSpPr>
      <p:sp>
        <p:nvSpPr>
          <p:cNvPr id="499" name="Google Shape;499;p114"/>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500" name="Google Shape;500;p114"/>
          <p:cNvSpPr txBox="1"/>
          <p:nvPr>
            <p:ph idx="1" type="subTitle"/>
          </p:nvPr>
        </p:nvSpPr>
        <p:spPr>
          <a:xfrm>
            <a:off x="938500" y="2435925"/>
            <a:ext cx="2556300" cy="2048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501" name="Shape 501"/>
        <p:cNvGrpSpPr/>
        <p:nvPr/>
      </p:nvGrpSpPr>
      <p:grpSpPr>
        <a:xfrm>
          <a:off x="0" y="0"/>
          <a:ext cx="0" cy="0"/>
          <a:chOff x="0" y="0"/>
          <a:chExt cx="0" cy="0"/>
        </a:xfrm>
      </p:grpSpPr>
      <p:sp>
        <p:nvSpPr>
          <p:cNvPr id="502" name="Google Shape;502;p115"/>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503" name="Google Shape;503;p115"/>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504" name="Shape 504"/>
        <p:cNvGrpSpPr/>
        <p:nvPr/>
      </p:nvGrpSpPr>
      <p:grpSpPr>
        <a:xfrm>
          <a:off x="0" y="0"/>
          <a:ext cx="0" cy="0"/>
          <a:chOff x="0" y="0"/>
          <a:chExt cx="0" cy="0"/>
        </a:xfrm>
      </p:grpSpPr>
      <p:sp>
        <p:nvSpPr>
          <p:cNvPr id="505" name="Google Shape;505;p116"/>
          <p:cNvSpPr txBox="1"/>
          <p:nvPr>
            <p:ph type="title"/>
          </p:nvPr>
        </p:nvSpPr>
        <p:spPr>
          <a:xfrm>
            <a:off x="2062800" y="2442050"/>
            <a:ext cx="5018400" cy="598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506" name="Google Shape;506;p116"/>
          <p:cNvSpPr txBox="1"/>
          <p:nvPr>
            <p:ph idx="1" type="subTitle"/>
          </p:nvPr>
        </p:nvSpPr>
        <p:spPr>
          <a:xfrm>
            <a:off x="2896500" y="3391325"/>
            <a:ext cx="3351000" cy="1197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507" name="Shape 507"/>
        <p:cNvGrpSpPr/>
        <p:nvPr/>
      </p:nvGrpSpPr>
      <p:grpSpPr>
        <a:xfrm>
          <a:off x="0" y="0"/>
          <a:ext cx="0" cy="0"/>
          <a:chOff x="0" y="0"/>
          <a:chExt cx="0" cy="0"/>
        </a:xfrm>
      </p:grpSpPr>
      <p:sp>
        <p:nvSpPr>
          <p:cNvPr id="508" name="Google Shape;508;p117"/>
          <p:cNvSpPr txBox="1"/>
          <p:nvPr>
            <p:ph type="title"/>
          </p:nvPr>
        </p:nvSpPr>
        <p:spPr>
          <a:xfrm>
            <a:off x="924870" y="760375"/>
            <a:ext cx="3068700" cy="598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509" name="Google Shape;509;p117"/>
          <p:cNvSpPr txBox="1"/>
          <p:nvPr>
            <p:ph idx="1" type="subTitle"/>
          </p:nvPr>
        </p:nvSpPr>
        <p:spPr>
          <a:xfrm>
            <a:off x="924875" y="1684275"/>
            <a:ext cx="3305400" cy="1092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1400"/>
              <a:buNone/>
              <a:defRPr sz="1400">
                <a:solidFill>
                  <a:schemeClr val="accent1"/>
                </a:solidFill>
              </a:defRPr>
            </a:lvl1pPr>
            <a:lvl2pPr lvl="1" rtl="0" algn="l">
              <a:lnSpc>
                <a:spcPct val="100000"/>
              </a:lnSpc>
              <a:spcBef>
                <a:spcPts val="0"/>
              </a:spcBef>
              <a:spcAft>
                <a:spcPts val="0"/>
              </a:spcAft>
              <a:buClr>
                <a:schemeClr val="accent1"/>
              </a:buClr>
              <a:buSzPts val="1400"/>
              <a:buNone/>
              <a:defRPr>
                <a:solidFill>
                  <a:schemeClr val="accent1"/>
                </a:solidFill>
              </a:defRPr>
            </a:lvl2pPr>
            <a:lvl3pPr lvl="2" rtl="0" algn="l">
              <a:lnSpc>
                <a:spcPct val="100000"/>
              </a:lnSpc>
              <a:spcBef>
                <a:spcPts val="0"/>
              </a:spcBef>
              <a:spcAft>
                <a:spcPts val="0"/>
              </a:spcAft>
              <a:buClr>
                <a:schemeClr val="accent1"/>
              </a:buClr>
              <a:buSzPts val="1400"/>
              <a:buNone/>
              <a:defRPr>
                <a:solidFill>
                  <a:schemeClr val="accent1"/>
                </a:solidFill>
              </a:defRPr>
            </a:lvl3pPr>
            <a:lvl4pPr lvl="3" rtl="0" algn="l">
              <a:lnSpc>
                <a:spcPct val="100000"/>
              </a:lnSpc>
              <a:spcBef>
                <a:spcPts val="0"/>
              </a:spcBef>
              <a:spcAft>
                <a:spcPts val="0"/>
              </a:spcAft>
              <a:buClr>
                <a:schemeClr val="accent1"/>
              </a:buClr>
              <a:buSzPts val="1400"/>
              <a:buNone/>
              <a:defRPr>
                <a:solidFill>
                  <a:schemeClr val="accent1"/>
                </a:solidFill>
              </a:defRPr>
            </a:lvl4pPr>
            <a:lvl5pPr lvl="4" rtl="0" algn="l">
              <a:lnSpc>
                <a:spcPct val="100000"/>
              </a:lnSpc>
              <a:spcBef>
                <a:spcPts val="0"/>
              </a:spcBef>
              <a:spcAft>
                <a:spcPts val="0"/>
              </a:spcAft>
              <a:buClr>
                <a:schemeClr val="accent1"/>
              </a:buClr>
              <a:buSzPts val="1400"/>
              <a:buNone/>
              <a:defRPr>
                <a:solidFill>
                  <a:schemeClr val="accent1"/>
                </a:solidFill>
              </a:defRPr>
            </a:lvl5pPr>
            <a:lvl6pPr lvl="5" rtl="0" algn="l">
              <a:lnSpc>
                <a:spcPct val="100000"/>
              </a:lnSpc>
              <a:spcBef>
                <a:spcPts val="0"/>
              </a:spcBef>
              <a:spcAft>
                <a:spcPts val="0"/>
              </a:spcAft>
              <a:buClr>
                <a:schemeClr val="accent1"/>
              </a:buClr>
              <a:buSzPts val="1400"/>
              <a:buNone/>
              <a:defRPr>
                <a:solidFill>
                  <a:schemeClr val="accent1"/>
                </a:solidFill>
              </a:defRPr>
            </a:lvl6pPr>
            <a:lvl7pPr lvl="6" rtl="0" algn="l">
              <a:lnSpc>
                <a:spcPct val="100000"/>
              </a:lnSpc>
              <a:spcBef>
                <a:spcPts val="0"/>
              </a:spcBef>
              <a:spcAft>
                <a:spcPts val="0"/>
              </a:spcAft>
              <a:buClr>
                <a:schemeClr val="accent1"/>
              </a:buClr>
              <a:buSzPts val="1400"/>
              <a:buNone/>
              <a:defRPr>
                <a:solidFill>
                  <a:schemeClr val="accent1"/>
                </a:solidFill>
              </a:defRPr>
            </a:lvl7pPr>
            <a:lvl8pPr lvl="7" rtl="0" algn="l">
              <a:lnSpc>
                <a:spcPct val="100000"/>
              </a:lnSpc>
              <a:spcBef>
                <a:spcPts val="0"/>
              </a:spcBef>
              <a:spcAft>
                <a:spcPts val="0"/>
              </a:spcAft>
              <a:buClr>
                <a:schemeClr val="accent1"/>
              </a:buClr>
              <a:buSzPts val="1400"/>
              <a:buNone/>
              <a:defRPr>
                <a:solidFill>
                  <a:schemeClr val="accent1"/>
                </a:solidFill>
              </a:defRPr>
            </a:lvl8pPr>
            <a:lvl9pPr lvl="8" rtl="0" algn="l">
              <a:lnSpc>
                <a:spcPct val="100000"/>
              </a:lnSpc>
              <a:spcBef>
                <a:spcPts val="0"/>
              </a:spcBef>
              <a:spcAft>
                <a:spcPts val="0"/>
              </a:spcAft>
              <a:buClr>
                <a:schemeClr val="accent1"/>
              </a:buClr>
              <a:buSzPts val="1400"/>
              <a:buNone/>
              <a:defRPr>
                <a:solidFill>
                  <a:schemeClr val="accent1"/>
                </a:solidFill>
              </a:defRPr>
            </a:lvl9pPr>
          </a:lstStyle>
          <a:p/>
        </p:txBody>
      </p:sp>
      <p:sp>
        <p:nvSpPr>
          <p:cNvPr id="510" name="Google Shape;510;p117"/>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accent1"/>
                </a:solidFill>
                <a:latin typeface="Montserrat Medium"/>
                <a:ea typeface="Montserrat Medium"/>
                <a:cs typeface="Montserrat Medium"/>
                <a:sym typeface="Montserrat Medium"/>
              </a:rPr>
              <a:t>CREDITS: This presentation template was created by </a:t>
            </a:r>
            <a:r>
              <a:rPr b="0" i="0" lang="en" sz="1000" u="none" cap="none" strike="noStrike">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b="0" i="0" lang="en" sz="1000" u="none" cap="none" strike="noStrike">
                <a:solidFill>
                  <a:schemeClr val="accent1"/>
                </a:solidFill>
                <a:latin typeface="Montserrat Medium"/>
                <a:ea typeface="Montserrat Medium"/>
                <a:cs typeface="Montserrat Medium"/>
                <a:sym typeface="Montserrat Medium"/>
              </a:rPr>
              <a:t>, including icons by </a:t>
            </a:r>
            <a:r>
              <a:rPr b="0" i="0" lang="en" sz="1000" u="none" cap="none" strike="noStrike">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b="0" i="0" lang="en" sz="1000" u="none" cap="none" strike="noStrike">
                <a:solidFill>
                  <a:schemeClr val="accent1"/>
                </a:solidFill>
                <a:latin typeface="Montserrat Medium"/>
                <a:ea typeface="Montserrat Medium"/>
                <a:cs typeface="Montserrat Medium"/>
                <a:sym typeface="Montserrat Medium"/>
              </a:rPr>
              <a:t>, and infographics &amp; images by </a:t>
            </a:r>
            <a:r>
              <a:rPr b="0" i="0" lang="en" sz="1000" u="none" cap="none" strike="noStrike">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b="0" i="0" lang="en" sz="1000" u="none" cap="none" strike="noStrike">
                <a:solidFill>
                  <a:schemeClr val="accent1"/>
                </a:solidFill>
                <a:latin typeface="Montserrat Medium"/>
                <a:ea typeface="Montserrat Medium"/>
                <a:cs typeface="Montserrat Medium"/>
                <a:sym typeface="Montserrat Medium"/>
              </a:rPr>
              <a:t>. </a:t>
            </a:r>
            <a:endParaRPr b="0" i="0" sz="1000" u="none" cap="none" strike="noStrike">
              <a:solidFill>
                <a:schemeClr val="accent1"/>
              </a:solidFill>
              <a:latin typeface="Montserrat Medium"/>
              <a:ea typeface="Montserrat Medium"/>
              <a:cs typeface="Montserrat Medium"/>
              <a:sym typeface="Montserrat Medium"/>
            </a:endParaRPr>
          </a:p>
          <a:p>
            <a:pPr indent="0" lvl="0" marL="0" marR="0" rtl="0" algn="l">
              <a:lnSpc>
                <a:spcPct val="100000"/>
              </a:lnSpc>
              <a:spcBef>
                <a:spcPts val="300"/>
              </a:spcBef>
              <a:spcAft>
                <a:spcPts val="0"/>
              </a:spcAft>
              <a:buClr>
                <a:srgbClr val="000000"/>
              </a:buClr>
              <a:buSzPts val="1000"/>
              <a:buFont typeface="Arial"/>
              <a:buNone/>
            </a:pPr>
            <a:r>
              <a:t/>
            </a:r>
            <a:endParaRPr b="0" i="0" sz="1000" u="none" cap="none" strike="noStrike">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511" name="Shape 511"/>
        <p:cNvGrpSpPr/>
        <p:nvPr/>
      </p:nvGrpSpPr>
      <p:grpSpPr>
        <a:xfrm>
          <a:off x="0" y="0"/>
          <a:ext cx="0" cy="0"/>
          <a:chOff x="0" y="0"/>
          <a:chExt cx="0" cy="0"/>
        </a:xfrm>
      </p:grpSpPr>
      <p:sp>
        <p:nvSpPr>
          <p:cNvPr id="512" name="Google Shape;512;p118"/>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513" name="Google Shape;513;p118"/>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119"/>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516" name="Google Shape;516;p119"/>
          <p:cNvSpPr txBox="1"/>
          <p:nvPr>
            <p:ph idx="1"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4"/>
          <p:cNvSpPr txBox="1"/>
          <p:nvPr>
            <p:ph type="ctrTitle"/>
          </p:nvPr>
        </p:nvSpPr>
        <p:spPr>
          <a:xfrm>
            <a:off x="2175900" y="1950100"/>
            <a:ext cx="4792200" cy="644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3600"/>
              <a:buNone/>
              <a:defRPr b="1" sz="3600">
                <a:solidFill>
                  <a:schemeClr val="lt1"/>
                </a:solidFill>
              </a:defRPr>
            </a:lvl1pPr>
            <a:lvl2pPr lvl="1" rtl="0" algn="ctr">
              <a:lnSpc>
                <a:spcPct val="100000"/>
              </a:lnSpc>
              <a:spcBef>
                <a:spcPts val="0"/>
              </a:spcBef>
              <a:spcAft>
                <a:spcPts val="0"/>
              </a:spcAft>
              <a:buClr>
                <a:schemeClr val="lt1"/>
              </a:buClr>
              <a:buSzPts val="3600"/>
              <a:buNone/>
              <a:defRPr b="1" sz="3600">
                <a:solidFill>
                  <a:schemeClr val="lt1"/>
                </a:solidFill>
              </a:defRPr>
            </a:lvl2pPr>
            <a:lvl3pPr lvl="2" rtl="0" algn="ctr">
              <a:lnSpc>
                <a:spcPct val="100000"/>
              </a:lnSpc>
              <a:spcBef>
                <a:spcPts val="0"/>
              </a:spcBef>
              <a:spcAft>
                <a:spcPts val="0"/>
              </a:spcAft>
              <a:buClr>
                <a:schemeClr val="lt1"/>
              </a:buClr>
              <a:buSzPts val="3600"/>
              <a:buNone/>
              <a:defRPr b="1" sz="3600">
                <a:solidFill>
                  <a:schemeClr val="lt1"/>
                </a:solidFill>
              </a:defRPr>
            </a:lvl3pPr>
            <a:lvl4pPr lvl="3" rtl="0" algn="ctr">
              <a:lnSpc>
                <a:spcPct val="100000"/>
              </a:lnSpc>
              <a:spcBef>
                <a:spcPts val="0"/>
              </a:spcBef>
              <a:spcAft>
                <a:spcPts val="0"/>
              </a:spcAft>
              <a:buClr>
                <a:schemeClr val="lt1"/>
              </a:buClr>
              <a:buSzPts val="3600"/>
              <a:buNone/>
              <a:defRPr b="1" sz="3600">
                <a:solidFill>
                  <a:schemeClr val="lt1"/>
                </a:solidFill>
              </a:defRPr>
            </a:lvl4pPr>
            <a:lvl5pPr lvl="4" rtl="0" algn="ctr">
              <a:lnSpc>
                <a:spcPct val="100000"/>
              </a:lnSpc>
              <a:spcBef>
                <a:spcPts val="0"/>
              </a:spcBef>
              <a:spcAft>
                <a:spcPts val="0"/>
              </a:spcAft>
              <a:buClr>
                <a:schemeClr val="lt1"/>
              </a:buClr>
              <a:buSzPts val="3600"/>
              <a:buNone/>
              <a:defRPr b="1" sz="3600">
                <a:solidFill>
                  <a:schemeClr val="lt1"/>
                </a:solidFill>
              </a:defRPr>
            </a:lvl5pPr>
            <a:lvl6pPr lvl="5" rtl="0" algn="ctr">
              <a:lnSpc>
                <a:spcPct val="100000"/>
              </a:lnSpc>
              <a:spcBef>
                <a:spcPts val="0"/>
              </a:spcBef>
              <a:spcAft>
                <a:spcPts val="0"/>
              </a:spcAft>
              <a:buClr>
                <a:schemeClr val="lt1"/>
              </a:buClr>
              <a:buSzPts val="3600"/>
              <a:buNone/>
              <a:defRPr b="1" sz="3600">
                <a:solidFill>
                  <a:schemeClr val="lt1"/>
                </a:solidFill>
              </a:defRPr>
            </a:lvl6pPr>
            <a:lvl7pPr lvl="6" rtl="0" algn="ctr">
              <a:lnSpc>
                <a:spcPct val="100000"/>
              </a:lnSpc>
              <a:spcBef>
                <a:spcPts val="0"/>
              </a:spcBef>
              <a:spcAft>
                <a:spcPts val="0"/>
              </a:spcAft>
              <a:buClr>
                <a:schemeClr val="lt1"/>
              </a:buClr>
              <a:buSzPts val="3600"/>
              <a:buNone/>
              <a:defRPr b="1" sz="3600">
                <a:solidFill>
                  <a:schemeClr val="lt1"/>
                </a:solidFill>
              </a:defRPr>
            </a:lvl7pPr>
            <a:lvl8pPr lvl="7" rtl="0" algn="ctr">
              <a:lnSpc>
                <a:spcPct val="100000"/>
              </a:lnSpc>
              <a:spcBef>
                <a:spcPts val="0"/>
              </a:spcBef>
              <a:spcAft>
                <a:spcPts val="0"/>
              </a:spcAft>
              <a:buClr>
                <a:schemeClr val="lt1"/>
              </a:buClr>
              <a:buSzPts val="3600"/>
              <a:buNone/>
              <a:defRPr b="1" sz="3600">
                <a:solidFill>
                  <a:schemeClr val="lt1"/>
                </a:solidFill>
              </a:defRPr>
            </a:lvl8pPr>
            <a:lvl9pPr lvl="8" rtl="0" algn="ctr">
              <a:lnSpc>
                <a:spcPct val="100000"/>
              </a:lnSpc>
              <a:spcBef>
                <a:spcPts val="0"/>
              </a:spcBef>
              <a:spcAft>
                <a:spcPts val="0"/>
              </a:spcAft>
              <a:buClr>
                <a:schemeClr val="lt1"/>
              </a:buClr>
              <a:buSzPts val="3600"/>
              <a:buNone/>
              <a:defRPr b="1" sz="3600">
                <a:solidFill>
                  <a:schemeClr val="lt1"/>
                </a:solidFill>
              </a:defRPr>
            </a:lvl9pPr>
          </a:lstStyle>
          <a:p/>
        </p:txBody>
      </p:sp>
      <p:sp>
        <p:nvSpPr>
          <p:cNvPr id="63" name="Google Shape;63;p14"/>
          <p:cNvSpPr txBox="1"/>
          <p:nvPr>
            <p:ph idx="1" type="subTitle"/>
          </p:nvPr>
        </p:nvSpPr>
        <p:spPr>
          <a:xfrm>
            <a:off x="2044200" y="3704650"/>
            <a:ext cx="5055600" cy="46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5"/>
          <p:cNvSpPr txBox="1"/>
          <p:nvPr>
            <p:ph type="title"/>
          </p:nvPr>
        </p:nvSpPr>
        <p:spPr>
          <a:xfrm>
            <a:off x="1937338" y="2463175"/>
            <a:ext cx="23901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66" name="Google Shape;66;p15"/>
          <p:cNvSpPr txBox="1"/>
          <p:nvPr>
            <p:ph idx="1" type="subTitle"/>
          </p:nvPr>
        </p:nvSpPr>
        <p:spPr>
          <a:xfrm>
            <a:off x="1937338" y="3148075"/>
            <a:ext cx="23901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7" name="Google Shape;67;p15"/>
          <p:cNvSpPr txBox="1"/>
          <p:nvPr>
            <p:ph idx="2" type="title"/>
          </p:nvPr>
        </p:nvSpPr>
        <p:spPr>
          <a:xfrm>
            <a:off x="4816563" y="2463175"/>
            <a:ext cx="23901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68" name="Google Shape;68;p15"/>
          <p:cNvSpPr txBox="1"/>
          <p:nvPr>
            <p:ph idx="3" type="subTitle"/>
          </p:nvPr>
        </p:nvSpPr>
        <p:spPr>
          <a:xfrm>
            <a:off x="4816563" y="3148075"/>
            <a:ext cx="23901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5"/>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72" name="Google Shape;72;p16"/>
          <p:cNvSpPr txBox="1"/>
          <p:nvPr>
            <p:ph idx="1" type="body"/>
          </p:nvPr>
        </p:nvSpPr>
        <p:spPr>
          <a:xfrm>
            <a:off x="938500" y="1246025"/>
            <a:ext cx="7172100" cy="3039900"/>
          </a:xfrm>
          <a:prstGeom prst="rect">
            <a:avLst/>
          </a:prstGeom>
          <a:noFill/>
          <a:ln>
            <a:noFill/>
          </a:ln>
        </p:spPr>
        <p:txBody>
          <a:bodyPr anchorCtr="0" anchor="t" bIns="91425" lIns="91425" spcFirstLastPara="1" rIns="91425" wrap="square" tIns="91425">
            <a:noAutofit/>
          </a:bodyPr>
          <a:lstStyle>
            <a:lvl1pPr indent="-301625" lvl="0" marL="457200" rtl="0" algn="l">
              <a:lnSpc>
                <a:spcPct val="100000"/>
              </a:lnSpc>
              <a:spcBef>
                <a:spcPts val="0"/>
              </a:spcBef>
              <a:spcAft>
                <a:spcPts val="0"/>
              </a:spcAft>
              <a:buClr>
                <a:schemeClr val="lt1"/>
              </a:buClr>
              <a:buSzPts val="1150"/>
              <a:buChar char="●"/>
              <a:defRPr sz="1150">
                <a:solidFill>
                  <a:schemeClr val="lt1"/>
                </a:solidFill>
              </a:defRPr>
            </a:lvl1pPr>
            <a:lvl2pPr indent="-301625" lvl="1" marL="914400" rtl="0" algn="l">
              <a:lnSpc>
                <a:spcPct val="100000"/>
              </a:lnSpc>
              <a:spcBef>
                <a:spcPts val="1600"/>
              </a:spcBef>
              <a:spcAft>
                <a:spcPts val="0"/>
              </a:spcAft>
              <a:buClr>
                <a:schemeClr val="lt1"/>
              </a:buClr>
              <a:buSzPts val="1150"/>
              <a:buChar char="○"/>
              <a:defRPr sz="1150">
                <a:solidFill>
                  <a:schemeClr val="lt1"/>
                </a:solidFill>
              </a:defRPr>
            </a:lvl2pPr>
            <a:lvl3pPr indent="-301625" lvl="2" marL="1371600" rtl="0" algn="l">
              <a:lnSpc>
                <a:spcPct val="100000"/>
              </a:lnSpc>
              <a:spcBef>
                <a:spcPts val="1600"/>
              </a:spcBef>
              <a:spcAft>
                <a:spcPts val="0"/>
              </a:spcAft>
              <a:buClr>
                <a:schemeClr val="lt1"/>
              </a:buClr>
              <a:buSzPts val="1150"/>
              <a:buChar char="■"/>
              <a:defRPr sz="1150">
                <a:solidFill>
                  <a:schemeClr val="lt1"/>
                </a:solidFill>
              </a:defRPr>
            </a:lvl3pPr>
            <a:lvl4pPr indent="-301625" lvl="3" marL="1828800" rtl="0" algn="l">
              <a:lnSpc>
                <a:spcPct val="100000"/>
              </a:lnSpc>
              <a:spcBef>
                <a:spcPts val="1600"/>
              </a:spcBef>
              <a:spcAft>
                <a:spcPts val="0"/>
              </a:spcAft>
              <a:buClr>
                <a:schemeClr val="lt1"/>
              </a:buClr>
              <a:buSzPts val="1150"/>
              <a:buChar char="●"/>
              <a:defRPr sz="1150">
                <a:solidFill>
                  <a:schemeClr val="lt1"/>
                </a:solidFill>
              </a:defRPr>
            </a:lvl4pPr>
            <a:lvl5pPr indent="-301625" lvl="4" marL="2286000" rtl="0" algn="l">
              <a:lnSpc>
                <a:spcPct val="100000"/>
              </a:lnSpc>
              <a:spcBef>
                <a:spcPts val="1600"/>
              </a:spcBef>
              <a:spcAft>
                <a:spcPts val="0"/>
              </a:spcAft>
              <a:buClr>
                <a:schemeClr val="lt1"/>
              </a:buClr>
              <a:buSzPts val="1150"/>
              <a:buChar char="○"/>
              <a:defRPr sz="1150">
                <a:solidFill>
                  <a:schemeClr val="lt1"/>
                </a:solidFill>
              </a:defRPr>
            </a:lvl5pPr>
            <a:lvl6pPr indent="-301625" lvl="5" marL="2743200" rtl="0" algn="l">
              <a:lnSpc>
                <a:spcPct val="100000"/>
              </a:lnSpc>
              <a:spcBef>
                <a:spcPts val="1600"/>
              </a:spcBef>
              <a:spcAft>
                <a:spcPts val="0"/>
              </a:spcAft>
              <a:buClr>
                <a:schemeClr val="lt1"/>
              </a:buClr>
              <a:buSzPts val="1150"/>
              <a:buChar char="■"/>
              <a:defRPr sz="1150">
                <a:solidFill>
                  <a:schemeClr val="lt1"/>
                </a:solidFill>
              </a:defRPr>
            </a:lvl6pPr>
            <a:lvl7pPr indent="-301625" lvl="6" marL="3200400" rtl="0" algn="l">
              <a:lnSpc>
                <a:spcPct val="100000"/>
              </a:lnSpc>
              <a:spcBef>
                <a:spcPts val="1600"/>
              </a:spcBef>
              <a:spcAft>
                <a:spcPts val="0"/>
              </a:spcAft>
              <a:buClr>
                <a:schemeClr val="lt1"/>
              </a:buClr>
              <a:buSzPts val="1150"/>
              <a:buChar char="●"/>
              <a:defRPr sz="1150">
                <a:solidFill>
                  <a:schemeClr val="lt1"/>
                </a:solidFill>
              </a:defRPr>
            </a:lvl7pPr>
            <a:lvl8pPr indent="-301625" lvl="7" marL="3657600" rtl="0" algn="l">
              <a:lnSpc>
                <a:spcPct val="100000"/>
              </a:lnSpc>
              <a:spcBef>
                <a:spcPts val="1600"/>
              </a:spcBef>
              <a:spcAft>
                <a:spcPts val="0"/>
              </a:spcAft>
              <a:buClr>
                <a:schemeClr val="lt1"/>
              </a:buClr>
              <a:buSzPts val="1150"/>
              <a:buChar char="○"/>
              <a:defRPr sz="1150">
                <a:solidFill>
                  <a:schemeClr val="lt1"/>
                </a:solidFill>
              </a:defRPr>
            </a:lvl8pPr>
            <a:lvl9pPr indent="-301625" lvl="8" marL="4114800" rtl="0" algn="l">
              <a:lnSpc>
                <a:spcPct val="100000"/>
              </a:lnSpc>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7"/>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75" name="Google Shape;75;p17"/>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18"/>
          <p:cNvSpPr txBox="1"/>
          <p:nvPr>
            <p:ph type="title"/>
          </p:nvPr>
        </p:nvSpPr>
        <p:spPr>
          <a:xfrm>
            <a:off x="3762670" y="3177750"/>
            <a:ext cx="3068700" cy="598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78" name="Google Shape;78;p18"/>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9800"/>
              </a:schemeClr>
            </a:outerShdw>
          </a:effectLst>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6000"/>
              <a:buNone/>
              <a:defRPr sz="6000">
                <a:solidFill>
                  <a:schemeClr val="lt1"/>
                </a:solidFill>
              </a:defRPr>
            </a:lvl1pPr>
            <a:lvl2pPr lvl="1" rtl="0" algn="ctr">
              <a:lnSpc>
                <a:spcPct val="100000"/>
              </a:lnSpc>
              <a:spcBef>
                <a:spcPts val="0"/>
              </a:spcBef>
              <a:spcAft>
                <a:spcPts val="0"/>
              </a:spcAft>
              <a:buClr>
                <a:schemeClr val="lt1"/>
              </a:buClr>
              <a:buSzPts val="7200"/>
              <a:buNone/>
              <a:defRPr sz="7200">
                <a:solidFill>
                  <a:schemeClr val="lt1"/>
                </a:solidFill>
              </a:defRPr>
            </a:lvl2pPr>
            <a:lvl3pPr lvl="2" rtl="0" algn="ctr">
              <a:lnSpc>
                <a:spcPct val="100000"/>
              </a:lnSpc>
              <a:spcBef>
                <a:spcPts val="0"/>
              </a:spcBef>
              <a:spcAft>
                <a:spcPts val="0"/>
              </a:spcAft>
              <a:buClr>
                <a:schemeClr val="lt1"/>
              </a:buClr>
              <a:buSzPts val="7200"/>
              <a:buNone/>
              <a:defRPr sz="7200">
                <a:solidFill>
                  <a:schemeClr val="lt1"/>
                </a:solidFill>
              </a:defRPr>
            </a:lvl3pPr>
            <a:lvl4pPr lvl="3" rtl="0" algn="ctr">
              <a:lnSpc>
                <a:spcPct val="100000"/>
              </a:lnSpc>
              <a:spcBef>
                <a:spcPts val="0"/>
              </a:spcBef>
              <a:spcAft>
                <a:spcPts val="0"/>
              </a:spcAft>
              <a:buClr>
                <a:schemeClr val="lt1"/>
              </a:buClr>
              <a:buSzPts val="7200"/>
              <a:buNone/>
              <a:defRPr sz="7200">
                <a:solidFill>
                  <a:schemeClr val="lt1"/>
                </a:solidFill>
              </a:defRPr>
            </a:lvl4pPr>
            <a:lvl5pPr lvl="4" rtl="0" algn="ctr">
              <a:lnSpc>
                <a:spcPct val="100000"/>
              </a:lnSpc>
              <a:spcBef>
                <a:spcPts val="0"/>
              </a:spcBef>
              <a:spcAft>
                <a:spcPts val="0"/>
              </a:spcAft>
              <a:buClr>
                <a:schemeClr val="lt1"/>
              </a:buClr>
              <a:buSzPts val="7200"/>
              <a:buNone/>
              <a:defRPr sz="7200">
                <a:solidFill>
                  <a:schemeClr val="lt1"/>
                </a:solidFill>
              </a:defRPr>
            </a:lvl5pPr>
            <a:lvl6pPr lvl="5" rtl="0" algn="ctr">
              <a:lnSpc>
                <a:spcPct val="100000"/>
              </a:lnSpc>
              <a:spcBef>
                <a:spcPts val="0"/>
              </a:spcBef>
              <a:spcAft>
                <a:spcPts val="0"/>
              </a:spcAft>
              <a:buClr>
                <a:schemeClr val="lt1"/>
              </a:buClr>
              <a:buSzPts val="7200"/>
              <a:buNone/>
              <a:defRPr sz="7200">
                <a:solidFill>
                  <a:schemeClr val="lt1"/>
                </a:solidFill>
              </a:defRPr>
            </a:lvl6pPr>
            <a:lvl7pPr lvl="6" rtl="0" algn="ctr">
              <a:lnSpc>
                <a:spcPct val="100000"/>
              </a:lnSpc>
              <a:spcBef>
                <a:spcPts val="0"/>
              </a:spcBef>
              <a:spcAft>
                <a:spcPts val="0"/>
              </a:spcAft>
              <a:buClr>
                <a:schemeClr val="lt1"/>
              </a:buClr>
              <a:buSzPts val="7200"/>
              <a:buNone/>
              <a:defRPr sz="7200">
                <a:solidFill>
                  <a:schemeClr val="lt1"/>
                </a:solidFill>
              </a:defRPr>
            </a:lvl7pPr>
            <a:lvl8pPr lvl="7" rtl="0" algn="ctr">
              <a:lnSpc>
                <a:spcPct val="100000"/>
              </a:lnSpc>
              <a:spcBef>
                <a:spcPts val="0"/>
              </a:spcBef>
              <a:spcAft>
                <a:spcPts val="0"/>
              </a:spcAft>
              <a:buClr>
                <a:schemeClr val="lt1"/>
              </a:buClr>
              <a:buSzPts val="7200"/>
              <a:buNone/>
              <a:defRPr sz="7200">
                <a:solidFill>
                  <a:schemeClr val="lt1"/>
                </a:solidFill>
              </a:defRPr>
            </a:lvl8pPr>
            <a:lvl9pPr lvl="8" rtl="0" algn="ctr">
              <a:lnSpc>
                <a:spcPct val="100000"/>
              </a:lnSpc>
              <a:spcBef>
                <a:spcPts val="0"/>
              </a:spcBef>
              <a:spcAft>
                <a:spcPts val="0"/>
              </a:spcAft>
              <a:buClr>
                <a:schemeClr val="lt1"/>
              </a:buClr>
              <a:buSzPts val="7200"/>
              <a:buNone/>
              <a:defRPr sz="7200">
                <a:solidFill>
                  <a:schemeClr val="lt1"/>
                </a:solidFill>
              </a:defRPr>
            </a:lvl9pPr>
          </a:lstStyle>
          <a:p/>
        </p:txBody>
      </p:sp>
      <p:sp>
        <p:nvSpPr>
          <p:cNvPr id="79" name="Google Shape;79;p18"/>
          <p:cNvSpPr txBox="1"/>
          <p:nvPr>
            <p:ph idx="1" type="subTitle"/>
          </p:nvPr>
        </p:nvSpPr>
        <p:spPr>
          <a:xfrm>
            <a:off x="3762670" y="3720650"/>
            <a:ext cx="3068700" cy="464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1400"/>
              <a:buNone/>
              <a:defRPr sz="1400">
                <a:solidFill>
                  <a:schemeClr val="accent1"/>
                </a:solidFill>
              </a:defRPr>
            </a:lvl1pPr>
            <a:lvl2pPr lvl="1" rtl="0" algn="l">
              <a:lnSpc>
                <a:spcPct val="100000"/>
              </a:lnSpc>
              <a:spcBef>
                <a:spcPts val="0"/>
              </a:spcBef>
              <a:spcAft>
                <a:spcPts val="0"/>
              </a:spcAft>
              <a:buClr>
                <a:schemeClr val="accent1"/>
              </a:buClr>
              <a:buSzPts val="1400"/>
              <a:buNone/>
              <a:defRPr>
                <a:solidFill>
                  <a:schemeClr val="accent1"/>
                </a:solidFill>
              </a:defRPr>
            </a:lvl2pPr>
            <a:lvl3pPr lvl="2" rtl="0" algn="l">
              <a:lnSpc>
                <a:spcPct val="100000"/>
              </a:lnSpc>
              <a:spcBef>
                <a:spcPts val="0"/>
              </a:spcBef>
              <a:spcAft>
                <a:spcPts val="0"/>
              </a:spcAft>
              <a:buClr>
                <a:schemeClr val="accent1"/>
              </a:buClr>
              <a:buSzPts val="1400"/>
              <a:buNone/>
              <a:defRPr>
                <a:solidFill>
                  <a:schemeClr val="accent1"/>
                </a:solidFill>
              </a:defRPr>
            </a:lvl3pPr>
            <a:lvl4pPr lvl="3" rtl="0" algn="l">
              <a:lnSpc>
                <a:spcPct val="100000"/>
              </a:lnSpc>
              <a:spcBef>
                <a:spcPts val="0"/>
              </a:spcBef>
              <a:spcAft>
                <a:spcPts val="0"/>
              </a:spcAft>
              <a:buClr>
                <a:schemeClr val="accent1"/>
              </a:buClr>
              <a:buSzPts val="1400"/>
              <a:buNone/>
              <a:defRPr>
                <a:solidFill>
                  <a:schemeClr val="accent1"/>
                </a:solidFill>
              </a:defRPr>
            </a:lvl4pPr>
            <a:lvl5pPr lvl="4" rtl="0" algn="l">
              <a:lnSpc>
                <a:spcPct val="100000"/>
              </a:lnSpc>
              <a:spcBef>
                <a:spcPts val="0"/>
              </a:spcBef>
              <a:spcAft>
                <a:spcPts val="0"/>
              </a:spcAft>
              <a:buClr>
                <a:schemeClr val="accent1"/>
              </a:buClr>
              <a:buSzPts val="1400"/>
              <a:buNone/>
              <a:defRPr>
                <a:solidFill>
                  <a:schemeClr val="accent1"/>
                </a:solidFill>
              </a:defRPr>
            </a:lvl5pPr>
            <a:lvl6pPr lvl="5" rtl="0" algn="l">
              <a:lnSpc>
                <a:spcPct val="100000"/>
              </a:lnSpc>
              <a:spcBef>
                <a:spcPts val="0"/>
              </a:spcBef>
              <a:spcAft>
                <a:spcPts val="0"/>
              </a:spcAft>
              <a:buClr>
                <a:schemeClr val="accent1"/>
              </a:buClr>
              <a:buSzPts val="1400"/>
              <a:buNone/>
              <a:defRPr>
                <a:solidFill>
                  <a:schemeClr val="accent1"/>
                </a:solidFill>
              </a:defRPr>
            </a:lvl6pPr>
            <a:lvl7pPr lvl="6" rtl="0" algn="l">
              <a:lnSpc>
                <a:spcPct val="100000"/>
              </a:lnSpc>
              <a:spcBef>
                <a:spcPts val="0"/>
              </a:spcBef>
              <a:spcAft>
                <a:spcPts val="0"/>
              </a:spcAft>
              <a:buClr>
                <a:schemeClr val="accent1"/>
              </a:buClr>
              <a:buSzPts val="1400"/>
              <a:buNone/>
              <a:defRPr>
                <a:solidFill>
                  <a:schemeClr val="accent1"/>
                </a:solidFill>
              </a:defRPr>
            </a:lvl7pPr>
            <a:lvl8pPr lvl="7" rtl="0" algn="l">
              <a:lnSpc>
                <a:spcPct val="100000"/>
              </a:lnSpc>
              <a:spcBef>
                <a:spcPts val="0"/>
              </a:spcBef>
              <a:spcAft>
                <a:spcPts val="0"/>
              </a:spcAft>
              <a:buClr>
                <a:schemeClr val="accent1"/>
              </a:buClr>
              <a:buSzPts val="1400"/>
              <a:buNone/>
              <a:defRPr>
                <a:solidFill>
                  <a:schemeClr val="accent1"/>
                </a:solidFill>
              </a:defRPr>
            </a:lvl8pPr>
            <a:lvl9pPr lvl="8" rtl="0" algn="l">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9"/>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82" name="Google Shape;82;p19"/>
          <p:cNvSpPr txBox="1"/>
          <p:nvPr>
            <p:ph idx="1" type="body"/>
          </p:nvPr>
        </p:nvSpPr>
        <p:spPr>
          <a:xfrm>
            <a:off x="938500" y="1659275"/>
            <a:ext cx="31869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
        <p:nvSpPr>
          <p:cNvPr id="83" name="Google Shape;83;p19"/>
          <p:cNvSpPr txBox="1"/>
          <p:nvPr>
            <p:ph idx="2"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20"/>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21"/>
          <p:cNvSpPr txBox="1"/>
          <p:nvPr>
            <p:ph type="title"/>
          </p:nvPr>
        </p:nvSpPr>
        <p:spPr>
          <a:xfrm>
            <a:off x="5337175" y="1297125"/>
            <a:ext cx="2837400" cy="1252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88" name="Google Shape;88;p21"/>
          <p:cNvSpPr txBox="1"/>
          <p:nvPr>
            <p:ph idx="1" type="body"/>
          </p:nvPr>
        </p:nvSpPr>
        <p:spPr>
          <a:xfrm>
            <a:off x="5337175" y="2593875"/>
            <a:ext cx="2837400" cy="1252500"/>
          </a:xfrm>
          <a:prstGeom prst="rect">
            <a:avLst/>
          </a:prstGeom>
          <a:noFill/>
          <a:ln>
            <a:noFill/>
          </a:ln>
        </p:spPr>
        <p:txBody>
          <a:bodyPr anchorCtr="0" anchor="t" bIns="91425" lIns="91425" spcFirstLastPara="1" rIns="91425" wrap="square" tIns="91425">
            <a:noAutofit/>
          </a:bodyPr>
          <a:lstStyle>
            <a:lvl1pPr indent="-330200" lvl="0" marL="457200" rtl="0" algn="l">
              <a:lnSpc>
                <a:spcPct val="100000"/>
              </a:lnSpc>
              <a:spcBef>
                <a:spcPts val="0"/>
              </a:spcBef>
              <a:spcAft>
                <a:spcPts val="0"/>
              </a:spcAft>
              <a:buClr>
                <a:schemeClr val="lt1"/>
              </a:buClr>
              <a:buSzPts val="1600"/>
              <a:buChar char="●"/>
              <a:defRPr sz="1600">
                <a:solidFill>
                  <a:schemeClr val="lt1"/>
                </a:solidFill>
              </a:defRPr>
            </a:lvl1pPr>
            <a:lvl2pPr indent="-330200" lvl="1" marL="914400" rtl="0" algn="l">
              <a:lnSpc>
                <a:spcPct val="100000"/>
              </a:lnSpc>
              <a:spcBef>
                <a:spcPts val="1600"/>
              </a:spcBef>
              <a:spcAft>
                <a:spcPts val="0"/>
              </a:spcAft>
              <a:buClr>
                <a:schemeClr val="lt1"/>
              </a:buClr>
              <a:buSzPts val="1600"/>
              <a:buChar char="○"/>
              <a:defRPr sz="1600">
                <a:solidFill>
                  <a:schemeClr val="lt1"/>
                </a:solidFill>
              </a:defRPr>
            </a:lvl2pPr>
            <a:lvl3pPr indent="-330200" lvl="2" marL="1371600" rtl="0" algn="l">
              <a:lnSpc>
                <a:spcPct val="100000"/>
              </a:lnSpc>
              <a:spcBef>
                <a:spcPts val="1600"/>
              </a:spcBef>
              <a:spcAft>
                <a:spcPts val="0"/>
              </a:spcAft>
              <a:buClr>
                <a:schemeClr val="lt1"/>
              </a:buClr>
              <a:buSzPts val="1600"/>
              <a:buChar char="■"/>
              <a:defRPr sz="1600">
                <a:solidFill>
                  <a:schemeClr val="lt1"/>
                </a:solidFill>
              </a:defRPr>
            </a:lvl3pPr>
            <a:lvl4pPr indent="-330200" lvl="3" marL="1828800" rtl="0" algn="l">
              <a:lnSpc>
                <a:spcPct val="100000"/>
              </a:lnSpc>
              <a:spcBef>
                <a:spcPts val="1600"/>
              </a:spcBef>
              <a:spcAft>
                <a:spcPts val="0"/>
              </a:spcAft>
              <a:buClr>
                <a:schemeClr val="lt1"/>
              </a:buClr>
              <a:buSzPts val="1600"/>
              <a:buChar char="●"/>
              <a:defRPr sz="1600">
                <a:solidFill>
                  <a:schemeClr val="lt1"/>
                </a:solidFill>
              </a:defRPr>
            </a:lvl4pPr>
            <a:lvl5pPr indent="-330200" lvl="4" marL="2286000" rtl="0" algn="l">
              <a:lnSpc>
                <a:spcPct val="100000"/>
              </a:lnSpc>
              <a:spcBef>
                <a:spcPts val="1600"/>
              </a:spcBef>
              <a:spcAft>
                <a:spcPts val="0"/>
              </a:spcAft>
              <a:buClr>
                <a:schemeClr val="lt1"/>
              </a:buClr>
              <a:buSzPts val="1600"/>
              <a:buChar char="○"/>
              <a:defRPr sz="1600">
                <a:solidFill>
                  <a:schemeClr val="lt1"/>
                </a:solidFill>
              </a:defRPr>
            </a:lvl5pPr>
            <a:lvl6pPr indent="-330200" lvl="5" marL="2743200" rtl="0" algn="l">
              <a:lnSpc>
                <a:spcPct val="100000"/>
              </a:lnSpc>
              <a:spcBef>
                <a:spcPts val="1600"/>
              </a:spcBef>
              <a:spcAft>
                <a:spcPts val="0"/>
              </a:spcAft>
              <a:buClr>
                <a:schemeClr val="lt1"/>
              </a:buClr>
              <a:buSzPts val="1600"/>
              <a:buChar char="■"/>
              <a:defRPr sz="1600">
                <a:solidFill>
                  <a:schemeClr val="lt1"/>
                </a:solidFill>
              </a:defRPr>
            </a:lvl6pPr>
            <a:lvl7pPr indent="-330200" lvl="6" marL="3200400" rtl="0" algn="l">
              <a:lnSpc>
                <a:spcPct val="100000"/>
              </a:lnSpc>
              <a:spcBef>
                <a:spcPts val="1600"/>
              </a:spcBef>
              <a:spcAft>
                <a:spcPts val="0"/>
              </a:spcAft>
              <a:buClr>
                <a:schemeClr val="lt1"/>
              </a:buClr>
              <a:buSzPts val="1600"/>
              <a:buChar char="●"/>
              <a:defRPr sz="1600">
                <a:solidFill>
                  <a:schemeClr val="lt1"/>
                </a:solidFill>
              </a:defRPr>
            </a:lvl7pPr>
            <a:lvl8pPr indent="-330200" lvl="7" marL="3657600" rtl="0" algn="l">
              <a:lnSpc>
                <a:spcPct val="100000"/>
              </a:lnSpc>
              <a:spcBef>
                <a:spcPts val="1600"/>
              </a:spcBef>
              <a:spcAft>
                <a:spcPts val="0"/>
              </a:spcAft>
              <a:buClr>
                <a:schemeClr val="lt1"/>
              </a:buClr>
              <a:buSzPts val="1600"/>
              <a:buChar char="○"/>
              <a:defRPr sz="1600">
                <a:solidFill>
                  <a:schemeClr val="lt1"/>
                </a:solidFill>
              </a:defRPr>
            </a:lvl8pPr>
            <a:lvl9pPr indent="-330200" lvl="8" marL="4114800" rtl="0" algn="l">
              <a:lnSpc>
                <a:spcPct val="100000"/>
              </a:lnSpc>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22"/>
          <p:cNvSpPr txBox="1"/>
          <p:nvPr>
            <p:ph type="title"/>
          </p:nvPr>
        </p:nvSpPr>
        <p:spPr>
          <a:xfrm>
            <a:off x="929477" y="436183"/>
            <a:ext cx="2746500" cy="4090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3000"/>
              <a:buNone/>
              <a:defRPr sz="3000">
                <a:solidFill>
                  <a:schemeClr val="accent1"/>
                </a:solidFill>
              </a:defRPr>
            </a:lvl1pPr>
            <a:lvl2pPr lvl="1" rtl="0" algn="l">
              <a:lnSpc>
                <a:spcPct val="100000"/>
              </a:lnSpc>
              <a:spcBef>
                <a:spcPts val="0"/>
              </a:spcBef>
              <a:spcAft>
                <a:spcPts val="0"/>
              </a:spcAft>
              <a:buClr>
                <a:schemeClr val="accent1"/>
              </a:buClr>
              <a:buSzPts val="4800"/>
              <a:buNone/>
              <a:defRPr sz="4800">
                <a:solidFill>
                  <a:schemeClr val="accent1"/>
                </a:solidFill>
              </a:defRPr>
            </a:lvl2pPr>
            <a:lvl3pPr lvl="2" rtl="0" algn="l">
              <a:lnSpc>
                <a:spcPct val="100000"/>
              </a:lnSpc>
              <a:spcBef>
                <a:spcPts val="0"/>
              </a:spcBef>
              <a:spcAft>
                <a:spcPts val="0"/>
              </a:spcAft>
              <a:buClr>
                <a:schemeClr val="accent1"/>
              </a:buClr>
              <a:buSzPts val="4800"/>
              <a:buNone/>
              <a:defRPr sz="4800">
                <a:solidFill>
                  <a:schemeClr val="accent1"/>
                </a:solidFill>
              </a:defRPr>
            </a:lvl3pPr>
            <a:lvl4pPr lvl="3" rtl="0" algn="l">
              <a:lnSpc>
                <a:spcPct val="100000"/>
              </a:lnSpc>
              <a:spcBef>
                <a:spcPts val="0"/>
              </a:spcBef>
              <a:spcAft>
                <a:spcPts val="0"/>
              </a:spcAft>
              <a:buClr>
                <a:schemeClr val="accent1"/>
              </a:buClr>
              <a:buSzPts val="4800"/>
              <a:buNone/>
              <a:defRPr sz="4800">
                <a:solidFill>
                  <a:schemeClr val="accent1"/>
                </a:solidFill>
              </a:defRPr>
            </a:lvl4pPr>
            <a:lvl5pPr lvl="4" rtl="0" algn="l">
              <a:lnSpc>
                <a:spcPct val="100000"/>
              </a:lnSpc>
              <a:spcBef>
                <a:spcPts val="0"/>
              </a:spcBef>
              <a:spcAft>
                <a:spcPts val="0"/>
              </a:spcAft>
              <a:buClr>
                <a:schemeClr val="accent1"/>
              </a:buClr>
              <a:buSzPts val="4800"/>
              <a:buNone/>
              <a:defRPr sz="4800">
                <a:solidFill>
                  <a:schemeClr val="accent1"/>
                </a:solidFill>
              </a:defRPr>
            </a:lvl5pPr>
            <a:lvl6pPr lvl="5" rtl="0" algn="l">
              <a:lnSpc>
                <a:spcPct val="100000"/>
              </a:lnSpc>
              <a:spcBef>
                <a:spcPts val="0"/>
              </a:spcBef>
              <a:spcAft>
                <a:spcPts val="0"/>
              </a:spcAft>
              <a:buClr>
                <a:schemeClr val="accent1"/>
              </a:buClr>
              <a:buSzPts val="4800"/>
              <a:buNone/>
              <a:defRPr sz="4800">
                <a:solidFill>
                  <a:schemeClr val="accent1"/>
                </a:solidFill>
              </a:defRPr>
            </a:lvl6pPr>
            <a:lvl7pPr lvl="6" rtl="0" algn="l">
              <a:lnSpc>
                <a:spcPct val="100000"/>
              </a:lnSpc>
              <a:spcBef>
                <a:spcPts val="0"/>
              </a:spcBef>
              <a:spcAft>
                <a:spcPts val="0"/>
              </a:spcAft>
              <a:buClr>
                <a:schemeClr val="accent1"/>
              </a:buClr>
              <a:buSzPts val="4800"/>
              <a:buNone/>
              <a:defRPr sz="4800">
                <a:solidFill>
                  <a:schemeClr val="accent1"/>
                </a:solidFill>
              </a:defRPr>
            </a:lvl7pPr>
            <a:lvl8pPr lvl="7" rtl="0" algn="l">
              <a:lnSpc>
                <a:spcPct val="100000"/>
              </a:lnSpc>
              <a:spcBef>
                <a:spcPts val="0"/>
              </a:spcBef>
              <a:spcAft>
                <a:spcPts val="0"/>
              </a:spcAft>
              <a:buClr>
                <a:schemeClr val="accent1"/>
              </a:buClr>
              <a:buSzPts val="4800"/>
              <a:buNone/>
              <a:defRPr sz="4800">
                <a:solidFill>
                  <a:schemeClr val="accent1"/>
                </a:solidFill>
              </a:defRPr>
            </a:lvl8pPr>
            <a:lvl9pPr lvl="8" rtl="0" algn="l">
              <a:lnSpc>
                <a:spcPct val="100000"/>
              </a:lnSpc>
              <a:spcBef>
                <a:spcPts val="0"/>
              </a:spcBef>
              <a:spcAft>
                <a:spcPts val="0"/>
              </a:spcAft>
              <a:buClr>
                <a:schemeClr val="accent1"/>
              </a:buClr>
              <a:buSzPts val="4800"/>
              <a:buNone/>
              <a:defRPr sz="4800">
                <a:solidFill>
                  <a:schemeClr val="accent1"/>
                </a:solidFill>
              </a:defRPr>
            </a:lvl9pPr>
          </a:lstStyle>
          <a:p/>
        </p:txBody>
      </p:sp>
      <p:pic>
        <p:nvPicPr>
          <p:cNvPr id="91" name="Google Shape;91;p22"/>
          <p:cNvPicPr preferRelativeResize="0"/>
          <p:nvPr/>
        </p:nvPicPr>
        <p:blipFill rotWithShape="1">
          <a:blip r:embed="rId3">
            <a:alphaModFix/>
          </a:blip>
          <a:srcRect b="0" l="0" r="0" t="0"/>
          <a:stretch/>
        </p:blipFill>
        <p:spPr>
          <a:xfrm rot="5400000">
            <a:off x="3278924" y="414049"/>
            <a:ext cx="7626550" cy="2883800"/>
          </a:xfrm>
          <a:prstGeom prst="rect">
            <a:avLst/>
          </a:prstGeom>
          <a:noFill/>
          <a:ln>
            <a:noFill/>
          </a:ln>
        </p:spPr>
      </p:pic>
      <p:pic>
        <p:nvPicPr>
          <p:cNvPr id="92" name="Google Shape;92;p22"/>
          <p:cNvPicPr preferRelativeResize="0"/>
          <p:nvPr/>
        </p:nvPicPr>
        <p:blipFill rotWithShape="1">
          <a:blip r:embed="rId3">
            <a:alphaModFix/>
          </a:blip>
          <a:srcRect b="0" l="0" r="0" t="0"/>
          <a:stretch/>
        </p:blipFill>
        <p:spPr>
          <a:xfrm flipH="1" rot="5400000">
            <a:off x="4822413" y="-351912"/>
            <a:ext cx="9309800" cy="352027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23"/>
          <p:cNvSpPr txBox="1"/>
          <p:nvPr>
            <p:ph idx="1" type="subTitle"/>
          </p:nvPr>
        </p:nvSpPr>
        <p:spPr>
          <a:xfrm>
            <a:off x="938500" y="1769575"/>
            <a:ext cx="2871600" cy="1235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5" name="Google Shape;95;p23"/>
          <p:cNvSpPr txBox="1"/>
          <p:nvPr>
            <p:ph idx="2" type="body"/>
          </p:nvPr>
        </p:nvSpPr>
        <p:spPr>
          <a:xfrm>
            <a:off x="4703375" y="909600"/>
            <a:ext cx="3468900" cy="33243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
        <p:nvSpPr>
          <p:cNvPr id="96" name="Google Shape;96;p23"/>
          <p:cNvSpPr txBox="1"/>
          <p:nvPr>
            <p:ph type="title"/>
          </p:nvPr>
        </p:nvSpPr>
        <p:spPr>
          <a:xfrm>
            <a:off x="938500" y="445025"/>
            <a:ext cx="32238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4"/>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25"/>
          <p:cNvSpPr txBox="1"/>
          <p:nvPr>
            <p:ph hasCustomPrompt="1" type="title"/>
          </p:nvPr>
        </p:nvSpPr>
        <p:spPr>
          <a:xfrm>
            <a:off x="1920750" y="1634425"/>
            <a:ext cx="5302500" cy="1116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7200"/>
              <a:buNone/>
              <a:defRPr sz="7200">
                <a:solidFill>
                  <a:schemeClr val="lt1"/>
                </a:solidFill>
              </a:defRPr>
            </a:lvl1pPr>
            <a:lvl2pPr lvl="1" rtl="0" algn="ctr">
              <a:lnSpc>
                <a:spcPct val="100000"/>
              </a:lnSpc>
              <a:spcBef>
                <a:spcPts val="0"/>
              </a:spcBef>
              <a:spcAft>
                <a:spcPts val="0"/>
              </a:spcAft>
              <a:buClr>
                <a:schemeClr val="lt1"/>
              </a:buClr>
              <a:buSzPts val="7200"/>
              <a:buNone/>
              <a:defRPr sz="7200">
                <a:solidFill>
                  <a:schemeClr val="lt1"/>
                </a:solidFill>
              </a:defRPr>
            </a:lvl2pPr>
            <a:lvl3pPr lvl="2" rtl="0" algn="ctr">
              <a:lnSpc>
                <a:spcPct val="100000"/>
              </a:lnSpc>
              <a:spcBef>
                <a:spcPts val="0"/>
              </a:spcBef>
              <a:spcAft>
                <a:spcPts val="0"/>
              </a:spcAft>
              <a:buClr>
                <a:schemeClr val="lt1"/>
              </a:buClr>
              <a:buSzPts val="7200"/>
              <a:buNone/>
              <a:defRPr sz="7200">
                <a:solidFill>
                  <a:schemeClr val="lt1"/>
                </a:solidFill>
              </a:defRPr>
            </a:lvl3pPr>
            <a:lvl4pPr lvl="3" rtl="0" algn="ctr">
              <a:lnSpc>
                <a:spcPct val="100000"/>
              </a:lnSpc>
              <a:spcBef>
                <a:spcPts val="0"/>
              </a:spcBef>
              <a:spcAft>
                <a:spcPts val="0"/>
              </a:spcAft>
              <a:buClr>
                <a:schemeClr val="lt1"/>
              </a:buClr>
              <a:buSzPts val="7200"/>
              <a:buNone/>
              <a:defRPr sz="7200">
                <a:solidFill>
                  <a:schemeClr val="lt1"/>
                </a:solidFill>
              </a:defRPr>
            </a:lvl4pPr>
            <a:lvl5pPr lvl="4" rtl="0" algn="ctr">
              <a:lnSpc>
                <a:spcPct val="100000"/>
              </a:lnSpc>
              <a:spcBef>
                <a:spcPts val="0"/>
              </a:spcBef>
              <a:spcAft>
                <a:spcPts val="0"/>
              </a:spcAft>
              <a:buClr>
                <a:schemeClr val="lt1"/>
              </a:buClr>
              <a:buSzPts val="7200"/>
              <a:buNone/>
              <a:defRPr sz="7200">
                <a:solidFill>
                  <a:schemeClr val="lt1"/>
                </a:solidFill>
              </a:defRPr>
            </a:lvl5pPr>
            <a:lvl6pPr lvl="5" rtl="0" algn="ctr">
              <a:lnSpc>
                <a:spcPct val="100000"/>
              </a:lnSpc>
              <a:spcBef>
                <a:spcPts val="0"/>
              </a:spcBef>
              <a:spcAft>
                <a:spcPts val="0"/>
              </a:spcAft>
              <a:buClr>
                <a:schemeClr val="lt1"/>
              </a:buClr>
              <a:buSzPts val="7200"/>
              <a:buNone/>
              <a:defRPr sz="7200">
                <a:solidFill>
                  <a:schemeClr val="lt1"/>
                </a:solidFill>
              </a:defRPr>
            </a:lvl6pPr>
            <a:lvl7pPr lvl="6" rtl="0" algn="ctr">
              <a:lnSpc>
                <a:spcPct val="100000"/>
              </a:lnSpc>
              <a:spcBef>
                <a:spcPts val="0"/>
              </a:spcBef>
              <a:spcAft>
                <a:spcPts val="0"/>
              </a:spcAft>
              <a:buClr>
                <a:schemeClr val="lt1"/>
              </a:buClr>
              <a:buSzPts val="7200"/>
              <a:buNone/>
              <a:defRPr sz="7200">
                <a:solidFill>
                  <a:schemeClr val="lt1"/>
                </a:solidFill>
              </a:defRPr>
            </a:lvl7pPr>
            <a:lvl8pPr lvl="7" rtl="0" algn="ctr">
              <a:lnSpc>
                <a:spcPct val="100000"/>
              </a:lnSpc>
              <a:spcBef>
                <a:spcPts val="0"/>
              </a:spcBef>
              <a:spcAft>
                <a:spcPts val="0"/>
              </a:spcAft>
              <a:buClr>
                <a:schemeClr val="lt1"/>
              </a:buClr>
              <a:buSzPts val="7200"/>
              <a:buNone/>
              <a:defRPr sz="7200">
                <a:solidFill>
                  <a:schemeClr val="lt1"/>
                </a:solidFill>
              </a:defRPr>
            </a:lvl8pPr>
            <a:lvl9pPr lvl="8" rtl="0" algn="ctr">
              <a:lnSpc>
                <a:spcPct val="100000"/>
              </a:lnSpc>
              <a:spcBef>
                <a:spcPts val="0"/>
              </a:spcBef>
              <a:spcAft>
                <a:spcPts val="0"/>
              </a:spcAft>
              <a:buClr>
                <a:schemeClr val="lt1"/>
              </a:buClr>
              <a:buSzPts val="7200"/>
              <a:buNone/>
              <a:defRPr sz="7200">
                <a:solidFill>
                  <a:schemeClr val="lt1"/>
                </a:solidFill>
              </a:defRPr>
            </a:lvl9pPr>
          </a:lstStyle>
          <a:p>
            <a:r>
              <a:t>xx%</a:t>
            </a:r>
          </a:p>
        </p:txBody>
      </p:sp>
      <p:sp>
        <p:nvSpPr>
          <p:cNvPr id="101" name="Google Shape;101;p25"/>
          <p:cNvSpPr txBox="1"/>
          <p:nvPr>
            <p:ph idx="1" type="body"/>
          </p:nvPr>
        </p:nvSpPr>
        <p:spPr>
          <a:xfrm>
            <a:off x="2786550" y="3094475"/>
            <a:ext cx="3570900" cy="567000"/>
          </a:xfrm>
          <a:prstGeom prst="rect">
            <a:avLst/>
          </a:prstGeom>
          <a:noFill/>
          <a:ln>
            <a:noFill/>
          </a:ln>
        </p:spPr>
        <p:txBody>
          <a:bodyPr anchorCtr="0" anchor="t" bIns="91425" lIns="91425" spcFirstLastPara="1" rIns="91425" wrap="square" tIns="91425">
            <a:noAutofit/>
          </a:bodyPr>
          <a:lstStyle>
            <a:lvl1pPr indent="-342900" lvl="0" marL="457200" rtl="0" algn="ctr">
              <a:lnSpc>
                <a:spcPct val="100000"/>
              </a:lnSpc>
              <a:spcBef>
                <a:spcPts val="0"/>
              </a:spcBef>
              <a:spcAft>
                <a:spcPts val="0"/>
              </a:spcAft>
              <a:buClr>
                <a:schemeClr val="accent1"/>
              </a:buClr>
              <a:buSzPts val="1800"/>
              <a:buChar char="●"/>
              <a:defRPr>
                <a:solidFill>
                  <a:schemeClr val="accent1"/>
                </a:solidFill>
              </a:defRPr>
            </a:lvl1pPr>
            <a:lvl2pPr indent="-342900" lvl="1" marL="914400" rtl="0" algn="ctr">
              <a:lnSpc>
                <a:spcPct val="100000"/>
              </a:lnSpc>
              <a:spcBef>
                <a:spcPts val="1600"/>
              </a:spcBef>
              <a:spcAft>
                <a:spcPts val="0"/>
              </a:spcAft>
              <a:buClr>
                <a:schemeClr val="accent1"/>
              </a:buClr>
              <a:buSzPts val="1800"/>
              <a:buChar char="○"/>
              <a:defRPr sz="1800">
                <a:solidFill>
                  <a:schemeClr val="accent1"/>
                </a:solidFill>
              </a:defRPr>
            </a:lvl2pPr>
            <a:lvl3pPr indent="-342900" lvl="2" marL="1371600" rtl="0" algn="ctr">
              <a:lnSpc>
                <a:spcPct val="100000"/>
              </a:lnSpc>
              <a:spcBef>
                <a:spcPts val="1600"/>
              </a:spcBef>
              <a:spcAft>
                <a:spcPts val="0"/>
              </a:spcAft>
              <a:buClr>
                <a:schemeClr val="accent1"/>
              </a:buClr>
              <a:buSzPts val="1800"/>
              <a:buChar char="■"/>
              <a:defRPr sz="1800">
                <a:solidFill>
                  <a:schemeClr val="accent1"/>
                </a:solidFill>
              </a:defRPr>
            </a:lvl3pPr>
            <a:lvl4pPr indent="-342900" lvl="3" marL="1828800" rtl="0" algn="ctr">
              <a:lnSpc>
                <a:spcPct val="100000"/>
              </a:lnSpc>
              <a:spcBef>
                <a:spcPts val="1600"/>
              </a:spcBef>
              <a:spcAft>
                <a:spcPts val="0"/>
              </a:spcAft>
              <a:buClr>
                <a:schemeClr val="accent1"/>
              </a:buClr>
              <a:buSzPts val="1800"/>
              <a:buChar char="●"/>
              <a:defRPr sz="1800">
                <a:solidFill>
                  <a:schemeClr val="accent1"/>
                </a:solidFill>
              </a:defRPr>
            </a:lvl4pPr>
            <a:lvl5pPr indent="-342900" lvl="4" marL="2286000" rtl="0" algn="ctr">
              <a:lnSpc>
                <a:spcPct val="100000"/>
              </a:lnSpc>
              <a:spcBef>
                <a:spcPts val="1600"/>
              </a:spcBef>
              <a:spcAft>
                <a:spcPts val="0"/>
              </a:spcAft>
              <a:buClr>
                <a:schemeClr val="accent1"/>
              </a:buClr>
              <a:buSzPts val="1800"/>
              <a:buChar char="○"/>
              <a:defRPr sz="1800">
                <a:solidFill>
                  <a:schemeClr val="accent1"/>
                </a:solidFill>
              </a:defRPr>
            </a:lvl5pPr>
            <a:lvl6pPr indent="-342900" lvl="5" marL="2743200" rtl="0" algn="ctr">
              <a:lnSpc>
                <a:spcPct val="100000"/>
              </a:lnSpc>
              <a:spcBef>
                <a:spcPts val="1600"/>
              </a:spcBef>
              <a:spcAft>
                <a:spcPts val="0"/>
              </a:spcAft>
              <a:buClr>
                <a:schemeClr val="accent1"/>
              </a:buClr>
              <a:buSzPts val="1800"/>
              <a:buChar char="■"/>
              <a:defRPr sz="1800">
                <a:solidFill>
                  <a:schemeClr val="accent1"/>
                </a:solidFill>
              </a:defRPr>
            </a:lvl6pPr>
            <a:lvl7pPr indent="-342900" lvl="6" marL="3200400" rtl="0" algn="ctr">
              <a:lnSpc>
                <a:spcPct val="100000"/>
              </a:lnSpc>
              <a:spcBef>
                <a:spcPts val="1600"/>
              </a:spcBef>
              <a:spcAft>
                <a:spcPts val="0"/>
              </a:spcAft>
              <a:buClr>
                <a:schemeClr val="accent1"/>
              </a:buClr>
              <a:buSzPts val="1800"/>
              <a:buChar char="●"/>
              <a:defRPr sz="1800">
                <a:solidFill>
                  <a:schemeClr val="accent1"/>
                </a:solidFill>
              </a:defRPr>
            </a:lvl7pPr>
            <a:lvl8pPr indent="-342900" lvl="7" marL="3657600" rtl="0" algn="ctr">
              <a:lnSpc>
                <a:spcPct val="100000"/>
              </a:lnSpc>
              <a:spcBef>
                <a:spcPts val="1600"/>
              </a:spcBef>
              <a:spcAft>
                <a:spcPts val="0"/>
              </a:spcAft>
              <a:buClr>
                <a:schemeClr val="accent1"/>
              </a:buClr>
              <a:buSzPts val="1800"/>
              <a:buChar char="○"/>
              <a:defRPr sz="1800">
                <a:solidFill>
                  <a:schemeClr val="accent1"/>
                </a:solidFill>
              </a:defRPr>
            </a:lvl8pPr>
            <a:lvl9pPr indent="-342900" lvl="8" marL="4114800" rtl="0" algn="ctr">
              <a:lnSpc>
                <a:spcPct val="100000"/>
              </a:lnSpc>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2" name="Shape 102"/>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27"/>
          <p:cNvSpPr txBox="1"/>
          <p:nvPr>
            <p:ph type="title"/>
          </p:nvPr>
        </p:nvSpPr>
        <p:spPr>
          <a:xfrm>
            <a:off x="3538497" y="26155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27"/>
          <p:cNvSpPr txBox="1"/>
          <p:nvPr>
            <p:ph idx="1" type="subTitle"/>
          </p:nvPr>
        </p:nvSpPr>
        <p:spPr>
          <a:xfrm>
            <a:off x="3538497" y="31480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06" name="Google Shape;106;p27"/>
          <p:cNvSpPr txBox="1"/>
          <p:nvPr>
            <p:ph idx="2" type="title"/>
          </p:nvPr>
        </p:nvSpPr>
        <p:spPr>
          <a:xfrm>
            <a:off x="6028553" y="26155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07" name="Google Shape;107;p27"/>
          <p:cNvSpPr txBox="1"/>
          <p:nvPr>
            <p:ph idx="3" type="subTitle"/>
          </p:nvPr>
        </p:nvSpPr>
        <p:spPr>
          <a:xfrm>
            <a:off x="6028553" y="31480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08" name="Google Shape;108;p27"/>
          <p:cNvSpPr txBox="1"/>
          <p:nvPr>
            <p:ph idx="4" type="title"/>
          </p:nvPr>
        </p:nvSpPr>
        <p:spPr>
          <a:xfrm>
            <a:off x="1048447" y="26155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09" name="Google Shape;109;p27"/>
          <p:cNvSpPr txBox="1"/>
          <p:nvPr>
            <p:ph idx="5" type="subTitle"/>
          </p:nvPr>
        </p:nvSpPr>
        <p:spPr>
          <a:xfrm>
            <a:off x="1048447" y="31480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0" name="Google Shape;110;p27"/>
          <p:cNvSpPr txBox="1"/>
          <p:nvPr>
            <p:ph idx="6" type="title"/>
          </p:nvPr>
        </p:nvSpPr>
        <p:spPr>
          <a:xfrm>
            <a:off x="1048450" y="1770700"/>
            <a:ext cx="20670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3600"/>
              <a:buNone/>
              <a:defRPr sz="3600">
                <a:solidFill>
                  <a:schemeClr val="lt2"/>
                </a:solidFill>
              </a:defRPr>
            </a:lvl1pPr>
            <a:lvl2pPr lvl="1" rtl="0" algn="ctr">
              <a:lnSpc>
                <a:spcPct val="100000"/>
              </a:lnSpc>
              <a:spcBef>
                <a:spcPts val="0"/>
              </a:spcBef>
              <a:spcAft>
                <a:spcPts val="0"/>
              </a:spcAft>
              <a:buClr>
                <a:schemeClr val="lt2"/>
              </a:buClr>
              <a:buSzPts val="3600"/>
              <a:buNone/>
              <a:defRPr sz="3600">
                <a:solidFill>
                  <a:schemeClr val="lt2"/>
                </a:solidFill>
              </a:defRPr>
            </a:lvl2pPr>
            <a:lvl3pPr lvl="2" rtl="0" algn="ctr">
              <a:lnSpc>
                <a:spcPct val="100000"/>
              </a:lnSpc>
              <a:spcBef>
                <a:spcPts val="0"/>
              </a:spcBef>
              <a:spcAft>
                <a:spcPts val="0"/>
              </a:spcAft>
              <a:buClr>
                <a:schemeClr val="lt2"/>
              </a:buClr>
              <a:buSzPts val="3600"/>
              <a:buNone/>
              <a:defRPr sz="3600">
                <a:solidFill>
                  <a:schemeClr val="lt2"/>
                </a:solidFill>
              </a:defRPr>
            </a:lvl3pPr>
            <a:lvl4pPr lvl="3" rtl="0" algn="ctr">
              <a:lnSpc>
                <a:spcPct val="100000"/>
              </a:lnSpc>
              <a:spcBef>
                <a:spcPts val="0"/>
              </a:spcBef>
              <a:spcAft>
                <a:spcPts val="0"/>
              </a:spcAft>
              <a:buClr>
                <a:schemeClr val="lt2"/>
              </a:buClr>
              <a:buSzPts val="3600"/>
              <a:buNone/>
              <a:defRPr sz="3600">
                <a:solidFill>
                  <a:schemeClr val="lt2"/>
                </a:solidFill>
              </a:defRPr>
            </a:lvl4pPr>
            <a:lvl5pPr lvl="4" rtl="0" algn="ctr">
              <a:lnSpc>
                <a:spcPct val="100000"/>
              </a:lnSpc>
              <a:spcBef>
                <a:spcPts val="0"/>
              </a:spcBef>
              <a:spcAft>
                <a:spcPts val="0"/>
              </a:spcAft>
              <a:buClr>
                <a:schemeClr val="lt2"/>
              </a:buClr>
              <a:buSzPts val="3600"/>
              <a:buNone/>
              <a:defRPr sz="3600">
                <a:solidFill>
                  <a:schemeClr val="lt2"/>
                </a:solidFill>
              </a:defRPr>
            </a:lvl5pPr>
            <a:lvl6pPr lvl="5" rtl="0" algn="ctr">
              <a:lnSpc>
                <a:spcPct val="100000"/>
              </a:lnSpc>
              <a:spcBef>
                <a:spcPts val="0"/>
              </a:spcBef>
              <a:spcAft>
                <a:spcPts val="0"/>
              </a:spcAft>
              <a:buClr>
                <a:schemeClr val="lt2"/>
              </a:buClr>
              <a:buSzPts val="3600"/>
              <a:buNone/>
              <a:defRPr sz="3600">
                <a:solidFill>
                  <a:schemeClr val="lt2"/>
                </a:solidFill>
              </a:defRPr>
            </a:lvl6pPr>
            <a:lvl7pPr lvl="6" rtl="0" algn="ctr">
              <a:lnSpc>
                <a:spcPct val="100000"/>
              </a:lnSpc>
              <a:spcBef>
                <a:spcPts val="0"/>
              </a:spcBef>
              <a:spcAft>
                <a:spcPts val="0"/>
              </a:spcAft>
              <a:buClr>
                <a:schemeClr val="lt2"/>
              </a:buClr>
              <a:buSzPts val="3600"/>
              <a:buNone/>
              <a:defRPr sz="3600">
                <a:solidFill>
                  <a:schemeClr val="lt2"/>
                </a:solidFill>
              </a:defRPr>
            </a:lvl7pPr>
            <a:lvl8pPr lvl="7" rtl="0" algn="ctr">
              <a:lnSpc>
                <a:spcPct val="100000"/>
              </a:lnSpc>
              <a:spcBef>
                <a:spcPts val="0"/>
              </a:spcBef>
              <a:spcAft>
                <a:spcPts val="0"/>
              </a:spcAft>
              <a:buClr>
                <a:schemeClr val="lt2"/>
              </a:buClr>
              <a:buSzPts val="3600"/>
              <a:buNone/>
              <a:defRPr sz="3600">
                <a:solidFill>
                  <a:schemeClr val="lt2"/>
                </a:solidFill>
              </a:defRPr>
            </a:lvl8pPr>
            <a:lvl9pPr lvl="8" rtl="0" algn="ctr">
              <a:lnSpc>
                <a:spcPct val="100000"/>
              </a:lnSpc>
              <a:spcBef>
                <a:spcPts val="0"/>
              </a:spcBef>
              <a:spcAft>
                <a:spcPts val="0"/>
              </a:spcAft>
              <a:buClr>
                <a:schemeClr val="lt2"/>
              </a:buClr>
              <a:buSzPts val="3600"/>
              <a:buNone/>
              <a:defRPr sz="3600">
                <a:solidFill>
                  <a:schemeClr val="lt2"/>
                </a:solidFill>
              </a:defRPr>
            </a:lvl9pPr>
          </a:lstStyle>
          <a:p/>
        </p:txBody>
      </p:sp>
      <p:sp>
        <p:nvSpPr>
          <p:cNvPr id="111" name="Google Shape;111;p27"/>
          <p:cNvSpPr txBox="1"/>
          <p:nvPr>
            <p:ph idx="7" type="title"/>
          </p:nvPr>
        </p:nvSpPr>
        <p:spPr>
          <a:xfrm>
            <a:off x="3538500" y="1770700"/>
            <a:ext cx="20670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3600"/>
              <a:buNone/>
              <a:defRPr sz="3600">
                <a:solidFill>
                  <a:schemeClr val="lt2"/>
                </a:solidFill>
              </a:defRPr>
            </a:lvl1pPr>
            <a:lvl2pPr lvl="1" rtl="0" algn="ctr">
              <a:lnSpc>
                <a:spcPct val="100000"/>
              </a:lnSpc>
              <a:spcBef>
                <a:spcPts val="0"/>
              </a:spcBef>
              <a:spcAft>
                <a:spcPts val="0"/>
              </a:spcAft>
              <a:buClr>
                <a:schemeClr val="lt2"/>
              </a:buClr>
              <a:buSzPts val="3600"/>
              <a:buNone/>
              <a:defRPr sz="3600">
                <a:solidFill>
                  <a:schemeClr val="lt2"/>
                </a:solidFill>
              </a:defRPr>
            </a:lvl2pPr>
            <a:lvl3pPr lvl="2" rtl="0" algn="ctr">
              <a:lnSpc>
                <a:spcPct val="100000"/>
              </a:lnSpc>
              <a:spcBef>
                <a:spcPts val="0"/>
              </a:spcBef>
              <a:spcAft>
                <a:spcPts val="0"/>
              </a:spcAft>
              <a:buClr>
                <a:schemeClr val="lt2"/>
              </a:buClr>
              <a:buSzPts val="3600"/>
              <a:buNone/>
              <a:defRPr sz="3600">
                <a:solidFill>
                  <a:schemeClr val="lt2"/>
                </a:solidFill>
              </a:defRPr>
            </a:lvl3pPr>
            <a:lvl4pPr lvl="3" rtl="0" algn="ctr">
              <a:lnSpc>
                <a:spcPct val="100000"/>
              </a:lnSpc>
              <a:spcBef>
                <a:spcPts val="0"/>
              </a:spcBef>
              <a:spcAft>
                <a:spcPts val="0"/>
              </a:spcAft>
              <a:buClr>
                <a:schemeClr val="lt2"/>
              </a:buClr>
              <a:buSzPts val="3600"/>
              <a:buNone/>
              <a:defRPr sz="3600">
                <a:solidFill>
                  <a:schemeClr val="lt2"/>
                </a:solidFill>
              </a:defRPr>
            </a:lvl4pPr>
            <a:lvl5pPr lvl="4" rtl="0" algn="ctr">
              <a:lnSpc>
                <a:spcPct val="100000"/>
              </a:lnSpc>
              <a:spcBef>
                <a:spcPts val="0"/>
              </a:spcBef>
              <a:spcAft>
                <a:spcPts val="0"/>
              </a:spcAft>
              <a:buClr>
                <a:schemeClr val="lt2"/>
              </a:buClr>
              <a:buSzPts val="3600"/>
              <a:buNone/>
              <a:defRPr sz="3600">
                <a:solidFill>
                  <a:schemeClr val="lt2"/>
                </a:solidFill>
              </a:defRPr>
            </a:lvl5pPr>
            <a:lvl6pPr lvl="5" rtl="0" algn="ctr">
              <a:lnSpc>
                <a:spcPct val="100000"/>
              </a:lnSpc>
              <a:spcBef>
                <a:spcPts val="0"/>
              </a:spcBef>
              <a:spcAft>
                <a:spcPts val="0"/>
              </a:spcAft>
              <a:buClr>
                <a:schemeClr val="lt2"/>
              </a:buClr>
              <a:buSzPts val="3600"/>
              <a:buNone/>
              <a:defRPr sz="3600">
                <a:solidFill>
                  <a:schemeClr val="lt2"/>
                </a:solidFill>
              </a:defRPr>
            </a:lvl6pPr>
            <a:lvl7pPr lvl="6" rtl="0" algn="ctr">
              <a:lnSpc>
                <a:spcPct val="100000"/>
              </a:lnSpc>
              <a:spcBef>
                <a:spcPts val="0"/>
              </a:spcBef>
              <a:spcAft>
                <a:spcPts val="0"/>
              </a:spcAft>
              <a:buClr>
                <a:schemeClr val="lt2"/>
              </a:buClr>
              <a:buSzPts val="3600"/>
              <a:buNone/>
              <a:defRPr sz="3600">
                <a:solidFill>
                  <a:schemeClr val="lt2"/>
                </a:solidFill>
              </a:defRPr>
            </a:lvl7pPr>
            <a:lvl8pPr lvl="7" rtl="0" algn="ctr">
              <a:lnSpc>
                <a:spcPct val="100000"/>
              </a:lnSpc>
              <a:spcBef>
                <a:spcPts val="0"/>
              </a:spcBef>
              <a:spcAft>
                <a:spcPts val="0"/>
              </a:spcAft>
              <a:buClr>
                <a:schemeClr val="lt2"/>
              </a:buClr>
              <a:buSzPts val="3600"/>
              <a:buNone/>
              <a:defRPr sz="3600">
                <a:solidFill>
                  <a:schemeClr val="lt2"/>
                </a:solidFill>
              </a:defRPr>
            </a:lvl8pPr>
            <a:lvl9pPr lvl="8" rtl="0" algn="ctr">
              <a:lnSpc>
                <a:spcPct val="100000"/>
              </a:lnSpc>
              <a:spcBef>
                <a:spcPts val="0"/>
              </a:spcBef>
              <a:spcAft>
                <a:spcPts val="0"/>
              </a:spcAft>
              <a:buClr>
                <a:schemeClr val="lt2"/>
              </a:buClr>
              <a:buSzPts val="3600"/>
              <a:buNone/>
              <a:defRPr sz="3600">
                <a:solidFill>
                  <a:schemeClr val="lt2"/>
                </a:solidFill>
              </a:defRPr>
            </a:lvl9pPr>
          </a:lstStyle>
          <a:p/>
        </p:txBody>
      </p:sp>
      <p:sp>
        <p:nvSpPr>
          <p:cNvPr id="112" name="Google Shape;112;p27"/>
          <p:cNvSpPr txBox="1"/>
          <p:nvPr>
            <p:ph idx="8" type="title"/>
          </p:nvPr>
        </p:nvSpPr>
        <p:spPr>
          <a:xfrm>
            <a:off x="6028550" y="1770700"/>
            <a:ext cx="20670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3600"/>
              <a:buNone/>
              <a:defRPr sz="3600">
                <a:solidFill>
                  <a:schemeClr val="lt2"/>
                </a:solidFill>
              </a:defRPr>
            </a:lvl1pPr>
            <a:lvl2pPr lvl="1" rtl="0" algn="ctr">
              <a:lnSpc>
                <a:spcPct val="100000"/>
              </a:lnSpc>
              <a:spcBef>
                <a:spcPts val="0"/>
              </a:spcBef>
              <a:spcAft>
                <a:spcPts val="0"/>
              </a:spcAft>
              <a:buClr>
                <a:schemeClr val="lt2"/>
              </a:buClr>
              <a:buSzPts val="3600"/>
              <a:buNone/>
              <a:defRPr sz="3600">
                <a:solidFill>
                  <a:schemeClr val="lt2"/>
                </a:solidFill>
              </a:defRPr>
            </a:lvl2pPr>
            <a:lvl3pPr lvl="2" rtl="0" algn="ctr">
              <a:lnSpc>
                <a:spcPct val="100000"/>
              </a:lnSpc>
              <a:spcBef>
                <a:spcPts val="0"/>
              </a:spcBef>
              <a:spcAft>
                <a:spcPts val="0"/>
              </a:spcAft>
              <a:buClr>
                <a:schemeClr val="lt2"/>
              </a:buClr>
              <a:buSzPts val="3600"/>
              <a:buNone/>
              <a:defRPr sz="3600">
                <a:solidFill>
                  <a:schemeClr val="lt2"/>
                </a:solidFill>
              </a:defRPr>
            </a:lvl3pPr>
            <a:lvl4pPr lvl="3" rtl="0" algn="ctr">
              <a:lnSpc>
                <a:spcPct val="100000"/>
              </a:lnSpc>
              <a:spcBef>
                <a:spcPts val="0"/>
              </a:spcBef>
              <a:spcAft>
                <a:spcPts val="0"/>
              </a:spcAft>
              <a:buClr>
                <a:schemeClr val="lt2"/>
              </a:buClr>
              <a:buSzPts val="3600"/>
              <a:buNone/>
              <a:defRPr sz="3600">
                <a:solidFill>
                  <a:schemeClr val="lt2"/>
                </a:solidFill>
              </a:defRPr>
            </a:lvl4pPr>
            <a:lvl5pPr lvl="4" rtl="0" algn="ctr">
              <a:lnSpc>
                <a:spcPct val="100000"/>
              </a:lnSpc>
              <a:spcBef>
                <a:spcPts val="0"/>
              </a:spcBef>
              <a:spcAft>
                <a:spcPts val="0"/>
              </a:spcAft>
              <a:buClr>
                <a:schemeClr val="lt2"/>
              </a:buClr>
              <a:buSzPts val="3600"/>
              <a:buNone/>
              <a:defRPr sz="3600">
                <a:solidFill>
                  <a:schemeClr val="lt2"/>
                </a:solidFill>
              </a:defRPr>
            </a:lvl5pPr>
            <a:lvl6pPr lvl="5" rtl="0" algn="ctr">
              <a:lnSpc>
                <a:spcPct val="100000"/>
              </a:lnSpc>
              <a:spcBef>
                <a:spcPts val="0"/>
              </a:spcBef>
              <a:spcAft>
                <a:spcPts val="0"/>
              </a:spcAft>
              <a:buClr>
                <a:schemeClr val="lt2"/>
              </a:buClr>
              <a:buSzPts val="3600"/>
              <a:buNone/>
              <a:defRPr sz="3600">
                <a:solidFill>
                  <a:schemeClr val="lt2"/>
                </a:solidFill>
              </a:defRPr>
            </a:lvl6pPr>
            <a:lvl7pPr lvl="6" rtl="0" algn="ctr">
              <a:lnSpc>
                <a:spcPct val="100000"/>
              </a:lnSpc>
              <a:spcBef>
                <a:spcPts val="0"/>
              </a:spcBef>
              <a:spcAft>
                <a:spcPts val="0"/>
              </a:spcAft>
              <a:buClr>
                <a:schemeClr val="lt2"/>
              </a:buClr>
              <a:buSzPts val="3600"/>
              <a:buNone/>
              <a:defRPr sz="3600">
                <a:solidFill>
                  <a:schemeClr val="lt2"/>
                </a:solidFill>
              </a:defRPr>
            </a:lvl7pPr>
            <a:lvl8pPr lvl="7" rtl="0" algn="ctr">
              <a:lnSpc>
                <a:spcPct val="100000"/>
              </a:lnSpc>
              <a:spcBef>
                <a:spcPts val="0"/>
              </a:spcBef>
              <a:spcAft>
                <a:spcPts val="0"/>
              </a:spcAft>
              <a:buClr>
                <a:schemeClr val="lt2"/>
              </a:buClr>
              <a:buSzPts val="3600"/>
              <a:buNone/>
              <a:defRPr sz="3600">
                <a:solidFill>
                  <a:schemeClr val="lt2"/>
                </a:solidFill>
              </a:defRPr>
            </a:lvl8pPr>
            <a:lvl9pPr lvl="8" rtl="0" algn="ctr">
              <a:lnSpc>
                <a:spcPct val="100000"/>
              </a:lnSpc>
              <a:spcBef>
                <a:spcPts val="0"/>
              </a:spcBef>
              <a:spcAft>
                <a:spcPts val="0"/>
              </a:spcAft>
              <a:buClr>
                <a:schemeClr val="lt2"/>
              </a:buClr>
              <a:buSzPts val="3600"/>
              <a:buNone/>
              <a:defRPr sz="3600">
                <a:solidFill>
                  <a:schemeClr val="lt2"/>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28"/>
          <p:cNvSpPr txBox="1"/>
          <p:nvPr>
            <p:ph type="ctrTitle"/>
          </p:nvPr>
        </p:nvSpPr>
        <p:spPr>
          <a:xfrm>
            <a:off x="4285500" y="2832875"/>
            <a:ext cx="3657300" cy="644700"/>
          </a:xfrm>
          <a:prstGeom prst="rect">
            <a:avLst/>
          </a:prstGeom>
          <a:noFill/>
          <a:ln>
            <a:noFill/>
          </a:ln>
          <a:effectLst>
            <a:outerShdw blurRad="57150" rotWithShape="0" algn="bl" dir="5400000" dist="19050">
              <a:srgbClr val="76A5AF">
                <a:alpha val="87840"/>
              </a:srgbClr>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6000"/>
              <a:buNone/>
              <a:defRPr b="1" sz="6000">
                <a:solidFill>
                  <a:schemeClr val="lt1"/>
                </a:solidFill>
              </a:defRPr>
            </a:lvl1pPr>
            <a:lvl2pPr lvl="1" rtl="0" algn="ctr">
              <a:lnSpc>
                <a:spcPct val="100000"/>
              </a:lnSpc>
              <a:spcBef>
                <a:spcPts val="0"/>
              </a:spcBef>
              <a:spcAft>
                <a:spcPts val="0"/>
              </a:spcAft>
              <a:buClr>
                <a:schemeClr val="lt1"/>
              </a:buClr>
              <a:buSzPts val="3600"/>
              <a:buNone/>
              <a:defRPr b="1" sz="3600">
                <a:solidFill>
                  <a:schemeClr val="lt1"/>
                </a:solidFill>
              </a:defRPr>
            </a:lvl2pPr>
            <a:lvl3pPr lvl="2" rtl="0" algn="ctr">
              <a:lnSpc>
                <a:spcPct val="100000"/>
              </a:lnSpc>
              <a:spcBef>
                <a:spcPts val="0"/>
              </a:spcBef>
              <a:spcAft>
                <a:spcPts val="0"/>
              </a:spcAft>
              <a:buClr>
                <a:schemeClr val="lt1"/>
              </a:buClr>
              <a:buSzPts val="3600"/>
              <a:buNone/>
              <a:defRPr b="1" sz="3600">
                <a:solidFill>
                  <a:schemeClr val="lt1"/>
                </a:solidFill>
              </a:defRPr>
            </a:lvl3pPr>
            <a:lvl4pPr lvl="3" rtl="0" algn="ctr">
              <a:lnSpc>
                <a:spcPct val="100000"/>
              </a:lnSpc>
              <a:spcBef>
                <a:spcPts val="0"/>
              </a:spcBef>
              <a:spcAft>
                <a:spcPts val="0"/>
              </a:spcAft>
              <a:buClr>
                <a:schemeClr val="lt1"/>
              </a:buClr>
              <a:buSzPts val="3600"/>
              <a:buNone/>
              <a:defRPr b="1" sz="3600">
                <a:solidFill>
                  <a:schemeClr val="lt1"/>
                </a:solidFill>
              </a:defRPr>
            </a:lvl4pPr>
            <a:lvl5pPr lvl="4" rtl="0" algn="ctr">
              <a:lnSpc>
                <a:spcPct val="100000"/>
              </a:lnSpc>
              <a:spcBef>
                <a:spcPts val="0"/>
              </a:spcBef>
              <a:spcAft>
                <a:spcPts val="0"/>
              </a:spcAft>
              <a:buClr>
                <a:schemeClr val="lt1"/>
              </a:buClr>
              <a:buSzPts val="3600"/>
              <a:buNone/>
              <a:defRPr b="1" sz="3600">
                <a:solidFill>
                  <a:schemeClr val="lt1"/>
                </a:solidFill>
              </a:defRPr>
            </a:lvl5pPr>
            <a:lvl6pPr lvl="5" rtl="0" algn="ctr">
              <a:lnSpc>
                <a:spcPct val="100000"/>
              </a:lnSpc>
              <a:spcBef>
                <a:spcPts val="0"/>
              </a:spcBef>
              <a:spcAft>
                <a:spcPts val="0"/>
              </a:spcAft>
              <a:buClr>
                <a:schemeClr val="lt1"/>
              </a:buClr>
              <a:buSzPts val="3600"/>
              <a:buNone/>
              <a:defRPr b="1" sz="3600">
                <a:solidFill>
                  <a:schemeClr val="lt1"/>
                </a:solidFill>
              </a:defRPr>
            </a:lvl6pPr>
            <a:lvl7pPr lvl="6" rtl="0" algn="ctr">
              <a:lnSpc>
                <a:spcPct val="100000"/>
              </a:lnSpc>
              <a:spcBef>
                <a:spcPts val="0"/>
              </a:spcBef>
              <a:spcAft>
                <a:spcPts val="0"/>
              </a:spcAft>
              <a:buClr>
                <a:schemeClr val="lt1"/>
              </a:buClr>
              <a:buSzPts val="3600"/>
              <a:buNone/>
              <a:defRPr b="1" sz="3600">
                <a:solidFill>
                  <a:schemeClr val="lt1"/>
                </a:solidFill>
              </a:defRPr>
            </a:lvl7pPr>
            <a:lvl8pPr lvl="7" rtl="0" algn="ctr">
              <a:lnSpc>
                <a:spcPct val="100000"/>
              </a:lnSpc>
              <a:spcBef>
                <a:spcPts val="0"/>
              </a:spcBef>
              <a:spcAft>
                <a:spcPts val="0"/>
              </a:spcAft>
              <a:buClr>
                <a:schemeClr val="lt1"/>
              </a:buClr>
              <a:buSzPts val="3600"/>
              <a:buNone/>
              <a:defRPr b="1" sz="3600">
                <a:solidFill>
                  <a:schemeClr val="lt1"/>
                </a:solidFill>
              </a:defRPr>
            </a:lvl8pPr>
            <a:lvl9pPr lvl="8" rtl="0" algn="ctr">
              <a:lnSpc>
                <a:spcPct val="100000"/>
              </a:lnSpc>
              <a:spcBef>
                <a:spcPts val="0"/>
              </a:spcBef>
              <a:spcAft>
                <a:spcPts val="0"/>
              </a:spcAft>
              <a:buClr>
                <a:schemeClr val="lt1"/>
              </a:buClr>
              <a:buSzPts val="3600"/>
              <a:buNone/>
              <a:defRPr b="1" sz="3600">
                <a:solidFill>
                  <a:schemeClr val="lt1"/>
                </a:solidFill>
              </a:defRPr>
            </a:lvl9pPr>
          </a:lstStyle>
          <a:p/>
        </p:txBody>
      </p:sp>
      <p:sp>
        <p:nvSpPr>
          <p:cNvPr id="115" name="Google Shape;115;p28"/>
          <p:cNvSpPr txBox="1"/>
          <p:nvPr>
            <p:ph idx="1" type="subTitle"/>
          </p:nvPr>
        </p:nvSpPr>
        <p:spPr>
          <a:xfrm>
            <a:off x="4144050" y="3549850"/>
            <a:ext cx="3940200" cy="46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29"/>
          <p:cNvSpPr txBox="1"/>
          <p:nvPr>
            <p:ph type="ctrTitle"/>
          </p:nvPr>
        </p:nvSpPr>
        <p:spPr>
          <a:xfrm>
            <a:off x="1850525" y="1157925"/>
            <a:ext cx="5442900" cy="2603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3000"/>
              <a:buNone/>
              <a:defRPr b="1" sz="3000">
                <a:solidFill>
                  <a:schemeClr val="lt1"/>
                </a:solidFill>
              </a:defRPr>
            </a:lvl1pPr>
            <a:lvl2pPr lvl="1" rtl="0" algn="ctr">
              <a:lnSpc>
                <a:spcPct val="100000"/>
              </a:lnSpc>
              <a:spcBef>
                <a:spcPts val="0"/>
              </a:spcBef>
              <a:spcAft>
                <a:spcPts val="0"/>
              </a:spcAft>
              <a:buClr>
                <a:schemeClr val="lt1"/>
              </a:buClr>
              <a:buSzPts val="3000"/>
              <a:buNone/>
              <a:defRPr b="1" sz="3000">
                <a:solidFill>
                  <a:schemeClr val="lt1"/>
                </a:solidFill>
              </a:defRPr>
            </a:lvl2pPr>
            <a:lvl3pPr lvl="2" rtl="0" algn="ctr">
              <a:lnSpc>
                <a:spcPct val="100000"/>
              </a:lnSpc>
              <a:spcBef>
                <a:spcPts val="0"/>
              </a:spcBef>
              <a:spcAft>
                <a:spcPts val="0"/>
              </a:spcAft>
              <a:buClr>
                <a:schemeClr val="lt1"/>
              </a:buClr>
              <a:buSzPts val="3000"/>
              <a:buNone/>
              <a:defRPr b="1" sz="3000">
                <a:solidFill>
                  <a:schemeClr val="lt1"/>
                </a:solidFill>
              </a:defRPr>
            </a:lvl3pPr>
            <a:lvl4pPr lvl="3" rtl="0" algn="ctr">
              <a:lnSpc>
                <a:spcPct val="100000"/>
              </a:lnSpc>
              <a:spcBef>
                <a:spcPts val="0"/>
              </a:spcBef>
              <a:spcAft>
                <a:spcPts val="0"/>
              </a:spcAft>
              <a:buClr>
                <a:schemeClr val="lt1"/>
              </a:buClr>
              <a:buSzPts val="3000"/>
              <a:buNone/>
              <a:defRPr b="1" sz="3000">
                <a:solidFill>
                  <a:schemeClr val="lt1"/>
                </a:solidFill>
              </a:defRPr>
            </a:lvl4pPr>
            <a:lvl5pPr lvl="4" rtl="0" algn="ctr">
              <a:lnSpc>
                <a:spcPct val="100000"/>
              </a:lnSpc>
              <a:spcBef>
                <a:spcPts val="0"/>
              </a:spcBef>
              <a:spcAft>
                <a:spcPts val="0"/>
              </a:spcAft>
              <a:buClr>
                <a:schemeClr val="lt1"/>
              </a:buClr>
              <a:buSzPts val="3000"/>
              <a:buNone/>
              <a:defRPr b="1" sz="3000">
                <a:solidFill>
                  <a:schemeClr val="lt1"/>
                </a:solidFill>
              </a:defRPr>
            </a:lvl5pPr>
            <a:lvl6pPr lvl="5" rtl="0" algn="ctr">
              <a:lnSpc>
                <a:spcPct val="100000"/>
              </a:lnSpc>
              <a:spcBef>
                <a:spcPts val="0"/>
              </a:spcBef>
              <a:spcAft>
                <a:spcPts val="0"/>
              </a:spcAft>
              <a:buClr>
                <a:schemeClr val="lt1"/>
              </a:buClr>
              <a:buSzPts val="3000"/>
              <a:buNone/>
              <a:defRPr b="1" sz="3000">
                <a:solidFill>
                  <a:schemeClr val="lt1"/>
                </a:solidFill>
              </a:defRPr>
            </a:lvl6pPr>
            <a:lvl7pPr lvl="6" rtl="0" algn="ctr">
              <a:lnSpc>
                <a:spcPct val="100000"/>
              </a:lnSpc>
              <a:spcBef>
                <a:spcPts val="0"/>
              </a:spcBef>
              <a:spcAft>
                <a:spcPts val="0"/>
              </a:spcAft>
              <a:buClr>
                <a:schemeClr val="lt1"/>
              </a:buClr>
              <a:buSzPts val="3000"/>
              <a:buNone/>
              <a:defRPr b="1" sz="3000">
                <a:solidFill>
                  <a:schemeClr val="lt1"/>
                </a:solidFill>
              </a:defRPr>
            </a:lvl7pPr>
            <a:lvl8pPr lvl="7" rtl="0" algn="ctr">
              <a:lnSpc>
                <a:spcPct val="100000"/>
              </a:lnSpc>
              <a:spcBef>
                <a:spcPts val="0"/>
              </a:spcBef>
              <a:spcAft>
                <a:spcPts val="0"/>
              </a:spcAft>
              <a:buClr>
                <a:schemeClr val="lt1"/>
              </a:buClr>
              <a:buSzPts val="3000"/>
              <a:buNone/>
              <a:defRPr b="1" sz="3000">
                <a:solidFill>
                  <a:schemeClr val="lt1"/>
                </a:solidFill>
              </a:defRPr>
            </a:lvl8pPr>
            <a:lvl9pPr lvl="8" rtl="0" algn="ctr">
              <a:lnSpc>
                <a:spcPct val="100000"/>
              </a:lnSpc>
              <a:spcBef>
                <a:spcPts val="0"/>
              </a:spcBef>
              <a:spcAft>
                <a:spcPts val="0"/>
              </a:spcAft>
              <a:buClr>
                <a:schemeClr val="lt1"/>
              </a:buClr>
              <a:buSzPts val="3000"/>
              <a:buNone/>
              <a:defRPr b="1" sz="3000">
                <a:solidFill>
                  <a:schemeClr val="lt1"/>
                </a:solidFill>
              </a:defRPr>
            </a:lvl9pPr>
          </a:lstStyle>
          <a:p/>
        </p:txBody>
      </p:sp>
      <p:sp>
        <p:nvSpPr>
          <p:cNvPr id="118" name="Google Shape;118;p29"/>
          <p:cNvSpPr txBox="1"/>
          <p:nvPr>
            <p:ph idx="1" type="subTitle"/>
          </p:nvPr>
        </p:nvSpPr>
        <p:spPr>
          <a:xfrm>
            <a:off x="2481900" y="3945600"/>
            <a:ext cx="4180200" cy="46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30"/>
          <p:cNvSpPr txBox="1"/>
          <p:nvPr>
            <p:ph type="title"/>
          </p:nvPr>
        </p:nvSpPr>
        <p:spPr>
          <a:xfrm>
            <a:off x="3538497" y="27679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21" name="Google Shape;121;p30"/>
          <p:cNvSpPr txBox="1"/>
          <p:nvPr>
            <p:ph idx="1" type="subTitle"/>
          </p:nvPr>
        </p:nvSpPr>
        <p:spPr>
          <a:xfrm>
            <a:off x="3538497" y="34528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2" name="Google Shape;122;p30"/>
          <p:cNvSpPr txBox="1"/>
          <p:nvPr>
            <p:ph idx="2" type="title"/>
          </p:nvPr>
        </p:nvSpPr>
        <p:spPr>
          <a:xfrm>
            <a:off x="6028553" y="27679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23" name="Google Shape;123;p30"/>
          <p:cNvSpPr txBox="1"/>
          <p:nvPr>
            <p:ph idx="3" type="subTitle"/>
          </p:nvPr>
        </p:nvSpPr>
        <p:spPr>
          <a:xfrm>
            <a:off x="6028553" y="34528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4" name="Google Shape;124;p30"/>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125" name="Google Shape;125;p30"/>
          <p:cNvSpPr txBox="1"/>
          <p:nvPr>
            <p:ph idx="5" type="title"/>
          </p:nvPr>
        </p:nvSpPr>
        <p:spPr>
          <a:xfrm>
            <a:off x="1048447" y="27679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26" name="Google Shape;126;p30"/>
          <p:cNvSpPr txBox="1"/>
          <p:nvPr>
            <p:ph idx="6" type="subTitle"/>
          </p:nvPr>
        </p:nvSpPr>
        <p:spPr>
          <a:xfrm>
            <a:off x="1048447" y="34528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31"/>
          <p:cNvSpPr txBox="1"/>
          <p:nvPr>
            <p:ph type="ctrTitle"/>
          </p:nvPr>
        </p:nvSpPr>
        <p:spPr>
          <a:xfrm>
            <a:off x="1273500" y="1369000"/>
            <a:ext cx="6597000" cy="2109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4500"/>
              <a:buNone/>
              <a:defRPr b="1" sz="4500">
                <a:solidFill>
                  <a:schemeClr val="lt1"/>
                </a:solidFill>
              </a:defRPr>
            </a:lvl1pPr>
            <a:lvl2pPr lvl="1" rtl="0" algn="ctr">
              <a:lnSpc>
                <a:spcPct val="100000"/>
              </a:lnSpc>
              <a:spcBef>
                <a:spcPts val="0"/>
              </a:spcBef>
              <a:spcAft>
                <a:spcPts val="0"/>
              </a:spcAft>
              <a:buClr>
                <a:schemeClr val="lt1"/>
              </a:buClr>
              <a:buSzPts val="3600"/>
              <a:buNone/>
              <a:defRPr b="1" sz="3600">
                <a:solidFill>
                  <a:schemeClr val="lt1"/>
                </a:solidFill>
              </a:defRPr>
            </a:lvl2pPr>
            <a:lvl3pPr lvl="2" rtl="0" algn="ctr">
              <a:lnSpc>
                <a:spcPct val="100000"/>
              </a:lnSpc>
              <a:spcBef>
                <a:spcPts val="0"/>
              </a:spcBef>
              <a:spcAft>
                <a:spcPts val="0"/>
              </a:spcAft>
              <a:buClr>
                <a:schemeClr val="lt1"/>
              </a:buClr>
              <a:buSzPts val="3600"/>
              <a:buNone/>
              <a:defRPr b="1" sz="3600">
                <a:solidFill>
                  <a:schemeClr val="lt1"/>
                </a:solidFill>
              </a:defRPr>
            </a:lvl3pPr>
            <a:lvl4pPr lvl="3" rtl="0" algn="ctr">
              <a:lnSpc>
                <a:spcPct val="100000"/>
              </a:lnSpc>
              <a:spcBef>
                <a:spcPts val="0"/>
              </a:spcBef>
              <a:spcAft>
                <a:spcPts val="0"/>
              </a:spcAft>
              <a:buClr>
                <a:schemeClr val="lt1"/>
              </a:buClr>
              <a:buSzPts val="3600"/>
              <a:buNone/>
              <a:defRPr b="1" sz="3600">
                <a:solidFill>
                  <a:schemeClr val="lt1"/>
                </a:solidFill>
              </a:defRPr>
            </a:lvl4pPr>
            <a:lvl5pPr lvl="4" rtl="0" algn="ctr">
              <a:lnSpc>
                <a:spcPct val="100000"/>
              </a:lnSpc>
              <a:spcBef>
                <a:spcPts val="0"/>
              </a:spcBef>
              <a:spcAft>
                <a:spcPts val="0"/>
              </a:spcAft>
              <a:buClr>
                <a:schemeClr val="lt1"/>
              </a:buClr>
              <a:buSzPts val="3600"/>
              <a:buNone/>
              <a:defRPr b="1" sz="3600">
                <a:solidFill>
                  <a:schemeClr val="lt1"/>
                </a:solidFill>
              </a:defRPr>
            </a:lvl5pPr>
            <a:lvl6pPr lvl="5" rtl="0" algn="ctr">
              <a:lnSpc>
                <a:spcPct val="100000"/>
              </a:lnSpc>
              <a:spcBef>
                <a:spcPts val="0"/>
              </a:spcBef>
              <a:spcAft>
                <a:spcPts val="0"/>
              </a:spcAft>
              <a:buClr>
                <a:schemeClr val="lt1"/>
              </a:buClr>
              <a:buSzPts val="3600"/>
              <a:buNone/>
              <a:defRPr b="1" sz="3600">
                <a:solidFill>
                  <a:schemeClr val="lt1"/>
                </a:solidFill>
              </a:defRPr>
            </a:lvl6pPr>
            <a:lvl7pPr lvl="6" rtl="0" algn="ctr">
              <a:lnSpc>
                <a:spcPct val="100000"/>
              </a:lnSpc>
              <a:spcBef>
                <a:spcPts val="0"/>
              </a:spcBef>
              <a:spcAft>
                <a:spcPts val="0"/>
              </a:spcAft>
              <a:buClr>
                <a:schemeClr val="lt1"/>
              </a:buClr>
              <a:buSzPts val="3600"/>
              <a:buNone/>
              <a:defRPr b="1" sz="3600">
                <a:solidFill>
                  <a:schemeClr val="lt1"/>
                </a:solidFill>
              </a:defRPr>
            </a:lvl7pPr>
            <a:lvl8pPr lvl="7" rtl="0" algn="ctr">
              <a:lnSpc>
                <a:spcPct val="100000"/>
              </a:lnSpc>
              <a:spcBef>
                <a:spcPts val="0"/>
              </a:spcBef>
              <a:spcAft>
                <a:spcPts val="0"/>
              </a:spcAft>
              <a:buClr>
                <a:schemeClr val="lt1"/>
              </a:buClr>
              <a:buSzPts val="3600"/>
              <a:buNone/>
              <a:defRPr b="1" sz="3600">
                <a:solidFill>
                  <a:schemeClr val="lt1"/>
                </a:solidFill>
              </a:defRPr>
            </a:lvl8pPr>
            <a:lvl9pPr lvl="8" rtl="0" algn="ctr">
              <a:lnSpc>
                <a:spcPct val="100000"/>
              </a:lnSpc>
              <a:spcBef>
                <a:spcPts val="0"/>
              </a:spcBef>
              <a:spcAft>
                <a:spcPts val="0"/>
              </a:spcAft>
              <a:buClr>
                <a:schemeClr val="lt1"/>
              </a:buClr>
              <a:buSzPts val="3600"/>
              <a:buNone/>
              <a:defRPr b="1" sz="3600">
                <a:solidFill>
                  <a:schemeClr val="lt1"/>
                </a:solidFill>
              </a:defRPr>
            </a:lvl9pPr>
          </a:lstStyle>
          <a:p/>
        </p:txBody>
      </p:sp>
      <p:sp>
        <p:nvSpPr>
          <p:cNvPr id="129" name="Google Shape;129;p31"/>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2"/>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33"/>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134" name="Shape 134"/>
        <p:cNvGrpSpPr/>
        <p:nvPr/>
      </p:nvGrpSpPr>
      <p:grpSpPr>
        <a:xfrm>
          <a:off x="0" y="0"/>
          <a:ext cx="0" cy="0"/>
          <a:chOff x="0" y="0"/>
          <a:chExt cx="0" cy="0"/>
        </a:xfrm>
      </p:grpSpPr>
      <p:sp>
        <p:nvSpPr>
          <p:cNvPr id="135" name="Google Shape;135;p34"/>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35"/>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6"/>
          <p:cNvSpPr txBox="1"/>
          <p:nvPr>
            <p:ph type="title"/>
          </p:nvPr>
        </p:nvSpPr>
        <p:spPr>
          <a:xfrm>
            <a:off x="938500" y="445025"/>
            <a:ext cx="4964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140" name="Google Shape;140;p36"/>
          <p:cNvSpPr txBox="1"/>
          <p:nvPr>
            <p:ph idx="1" type="body"/>
          </p:nvPr>
        </p:nvSpPr>
        <p:spPr>
          <a:xfrm>
            <a:off x="1067241" y="2651775"/>
            <a:ext cx="3258900" cy="17955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0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
        <p:nvSpPr>
          <p:cNvPr id="141" name="Google Shape;141;p36"/>
          <p:cNvSpPr txBox="1"/>
          <p:nvPr>
            <p:ph idx="2" type="body"/>
          </p:nvPr>
        </p:nvSpPr>
        <p:spPr>
          <a:xfrm>
            <a:off x="4673852" y="2651775"/>
            <a:ext cx="3258900" cy="17955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0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
        <p:nvSpPr>
          <p:cNvPr id="142" name="Google Shape;142;p36"/>
          <p:cNvSpPr txBox="1"/>
          <p:nvPr>
            <p:ph idx="3" type="title"/>
          </p:nvPr>
        </p:nvSpPr>
        <p:spPr>
          <a:xfrm>
            <a:off x="1213499" y="1955125"/>
            <a:ext cx="3258900" cy="548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1800"/>
              <a:buNone/>
              <a:defRPr sz="18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3" name="Google Shape;143;p36"/>
          <p:cNvSpPr txBox="1"/>
          <p:nvPr>
            <p:ph idx="4" type="title"/>
          </p:nvPr>
        </p:nvSpPr>
        <p:spPr>
          <a:xfrm>
            <a:off x="4820099" y="1955125"/>
            <a:ext cx="3258900" cy="548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1800"/>
              <a:buNone/>
              <a:defRPr sz="18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7"/>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146" name="Google Shape;146;p37"/>
          <p:cNvSpPr txBox="1"/>
          <p:nvPr>
            <p:ph idx="2" type="title"/>
          </p:nvPr>
        </p:nvSpPr>
        <p:spPr>
          <a:xfrm>
            <a:off x="898386" y="3052625"/>
            <a:ext cx="16716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47" name="Google Shape;147;p37"/>
          <p:cNvSpPr txBox="1"/>
          <p:nvPr>
            <p:ph idx="1" type="subTitle"/>
          </p:nvPr>
        </p:nvSpPr>
        <p:spPr>
          <a:xfrm>
            <a:off x="898389" y="3558837"/>
            <a:ext cx="1671600" cy="1157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8" name="Google Shape;148;p37"/>
          <p:cNvSpPr txBox="1"/>
          <p:nvPr>
            <p:ph idx="3" type="title"/>
          </p:nvPr>
        </p:nvSpPr>
        <p:spPr>
          <a:xfrm>
            <a:off x="2790261" y="3052625"/>
            <a:ext cx="16716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49" name="Google Shape;149;p37"/>
          <p:cNvSpPr txBox="1"/>
          <p:nvPr>
            <p:ph idx="4" type="subTitle"/>
          </p:nvPr>
        </p:nvSpPr>
        <p:spPr>
          <a:xfrm>
            <a:off x="2790264" y="3558837"/>
            <a:ext cx="1671600" cy="1157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50" name="Google Shape;150;p37"/>
          <p:cNvSpPr txBox="1"/>
          <p:nvPr>
            <p:ph idx="5" type="title"/>
          </p:nvPr>
        </p:nvSpPr>
        <p:spPr>
          <a:xfrm>
            <a:off x="4682136" y="3052625"/>
            <a:ext cx="16716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51" name="Google Shape;151;p37"/>
          <p:cNvSpPr txBox="1"/>
          <p:nvPr>
            <p:ph idx="6" type="subTitle"/>
          </p:nvPr>
        </p:nvSpPr>
        <p:spPr>
          <a:xfrm>
            <a:off x="4682139" y="3558837"/>
            <a:ext cx="1671600" cy="1157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52" name="Google Shape;152;p37"/>
          <p:cNvSpPr txBox="1"/>
          <p:nvPr>
            <p:ph idx="7" type="title"/>
          </p:nvPr>
        </p:nvSpPr>
        <p:spPr>
          <a:xfrm>
            <a:off x="6574011" y="3052625"/>
            <a:ext cx="16716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53" name="Google Shape;153;p37"/>
          <p:cNvSpPr txBox="1"/>
          <p:nvPr>
            <p:ph idx="8" type="subTitle"/>
          </p:nvPr>
        </p:nvSpPr>
        <p:spPr>
          <a:xfrm>
            <a:off x="6574014" y="3558837"/>
            <a:ext cx="1671600" cy="1157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54" name="Shape 154"/>
        <p:cNvGrpSpPr/>
        <p:nvPr/>
      </p:nvGrpSpPr>
      <p:grpSpPr>
        <a:xfrm>
          <a:off x="0" y="0"/>
          <a:ext cx="0" cy="0"/>
          <a:chOff x="0" y="0"/>
          <a:chExt cx="0" cy="0"/>
        </a:xfrm>
      </p:grpSpPr>
      <p:sp>
        <p:nvSpPr>
          <p:cNvPr id="155" name="Google Shape;155;p38"/>
          <p:cNvSpPr txBox="1"/>
          <p:nvPr>
            <p:ph type="title"/>
          </p:nvPr>
        </p:nvSpPr>
        <p:spPr>
          <a:xfrm>
            <a:off x="4996800" y="661843"/>
            <a:ext cx="31593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4800"/>
              <a:buNone/>
              <a:defRPr sz="4800">
                <a:solidFill>
                  <a:schemeClr val="lt1"/>
                </a:solidFill>
              </a:defRPr>
            </a:lvl1pPr>
            <a:lvl2pPr lvl="1" rtl="0" algn="ctr">
              <a:lnSpc>
                <a:spcPct val="100000"/>
              </a:lnSpc>
              <a:spcBef>
                <a:spcPts val="0"/>
              </a:spcBef>
              <a:spcAft>
                <a:spcPts val="0"/>
              </a:spcAft>
              <a:buClr>
                <a:schemeClr val="lt1"/>
              </a:buClr>
              <a:buSzPts val="6000"/>
              <a:buNone/>
              <a:defRPr sz="6000">
                <a:solidFill>
                  <a:schemeClr val="lt1"/>
                </a:solidFill>
              </a:defRPr>
            </a:lvl2pPr>
            <a:lvl3pPr lvl="2" rtl="0" algn="ctr">
              <a:lnSpc>
                <a:spcPct val="100000"/>
              </a:lnSpc>
              <a:spcBef>
                <a:spcPts val="0"/>
              </a:spcBef>
              <a:spcAft>
                <a:spcPts val="0"/>
              </a:spcAft>
              <a:buClr>
                <a:schemeClr val="lt1"/>
              </a:buClr>
              <a:buSzPts val="6000"/>
              <a:buNone/>
              <a:defRPr sz="6000">
                <a:solidFill>
                  <a:schemeClr val="lt1"/>
                </a:solidFill>
              </a:defRPr>
            </a:lvl3pPr>
            <a:lvl4pPr lvl="3" rtl="0" algn="ctr">
              <a:lnSpc>
                <a:spcPct val="100000"/>
              </a:lnSpc>
              <a:spcBef>
                <a:spcPts val="0"/>
              </a:spcBef>
              <a:spcAft>
                <a:spcPts val="0"/>
              </a:spcAft>
              <a:buClr>
                <a:schemeClr val="lt1"/>
              </a:buClr>
              <a:buSzPts val="6000"/>
              <a:buNone/>
              <a:defRPr sz="6000">
                <a:solidFill>
                  <a:schemeClr val="lt1"/>
                </a:solidFill>
              </a:defRPr>
            </a:lvl4pPr>
            <a:lvl5pPr lvl="4" rtl="0" algn="ctr">
              <a:lnSpc>
                <a:spcPct val="100000"/>
              </a:lnSpc>
              <a:spcBef>
                <a:spcPts val="0"/>
              </a:spcBef>
              <a:spcAft>
                <a:spcPts val="0"/>
              </a:spcAft>
              <a:buClr>
                <a:schemeClr val="lt1"/>
              </a:buClr>
              <a:buSzPts val="6000"/>
              <a:buNone/>
              <a:defRPr sz="6000">
                <a:solidFill>
                  <a:schemeClr val="lt1"/>
                </a:solidFill>
              </a:defRPr>
            </a:lvl5pPr>
            <a:lvl6pPr lvl="5" rtl="0" algn="ctr">
              <a:lnSpc>
                <a:spcPct val="100000"/>
              </a:lnSpc>
              <a:spcBef>
                <a:spcPts val="0"/>
              </a:spcBef>
              <a:spcAft>
                <a:spcPts val="0"/>
              </a:spcAft>
              <a:buClr>
                <a:schemeClr val="lt1"/>
              </a:buClr>
              <a:buSzPts val="6000"/>
              <a:buNone/>
              <a:defRPr sz="6000">
                <a:solidFill>
                  <a:schemeClr val="lt1"/>
                </a:solidFill>
              </a:defRPr>
            </a:lvl6pPr>
            <a:lvl7pPr lvl="6" rtl="0" algn="ctr">
              <a:lnSpc>
                <a:spcPct val="100000"/>
              </a:lnSpc>
              <a:spcBef>
                <a:spcPts val="0"/>
              </a:spcBef>
              <a:spcAft>
                <a:spcPts val="0"/>
              </a:spcAft>
              <a:buClr>
                <a:schemeClr val="lt1"/>
              </a:buClr>
              <a:buSzPts val="6000"/>
              <a:buNone/>
              <a:defRPr sz="6000">
                <a:solidFill>
                  <a:schemeClr val="lt1"/>
                </a:solidFill>
              </a:defRPr>
            </a:lvl7pPr>
            <a:lvl8pPr lvl="7" rtl="0" algn="ctr">
              <a:lnSpc>
                <a:spcPct val="100000"/>
              </a:lnSpc>
              <a:spcBef>
                <a:spcPts val="0"/>
              </a:spcBef>
              <a:spcAft>
                <a:spcPts val="0"/>
              </a:spcAft>
              <a:buClr>
                <a:schemeClr val="lt1"/>
              </a:buClr>
              <a:buSzPts val="6000"/>
              <a:buNone/>
              <a:defRPr sz="6000">
                <a:solidFill>
                  <a:schemeClr val="lt1"/>
                </a:solidFill>
              </a:defRPr>
            </a:lvl8pPr>
            <a:lvl9pPr lvl="8" rtl="0" algn="ctr">
              <a:lnSpc>
                <a:spcPct val="100000"/>
              </a:lnSpc>
              <a:spcBef>
                <a:spcPts val="0"/>
              </a:spcBef>
              <a:spcAft>
                <a:spcPts val="0"/>
              </a:spcAft>
              <a:buClr>
                <a:schemeClr val="lt1"/>
              </a:buClr>
              <a:buSzPts val="6000"/>
              <a:buNone/>
              <a:defRPr sz="6000">
                <a:solidFill>
                  <a:schemeClr val="lt1"/>
                </a:solidFill>
              </a:defRPr>
            </a:lvl9pPr>
          </a:lstStyle>
          <a:p/>
        </p:txBody>
      </p:sp>
      <p:sp>
        <p:nvSpPr>
          <p:cNvPr id="156" name="Google Shape;156;p38"/>
          <p:cNvSpPr txBox="1"/>
          <p:nvPr>
            <p:ph idx="1" type="subTitle"/>
          </p:nvPr>
        </p:nvSpPr>
        <p:spPr>
          <a:xfrm>
            <a:off x="4911000" y="1265850"/>
            <a:ext cx="3330900" cy="417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57" name="Google Shape;157;p38"/>
          <p:cNvSpPr txBox="1"/>
          <p:nvPr>
            <p:ph idx="2" type="title"/>
          </p:nvPr>
        </p:nvSpPr>
        <p:spPr>
          <a:xfrm>
            <a:off x="4996800" y="2099193"/>
            <a:ext cx="31593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4800"/>
              <a:buNone/>
              <a:defRPr sz="4800">
                <a:solidFill>
                  <a:schemeClr val="lt1"/>
                </a:solidFill>
              </a:defRPr>
            </a:lvl1pPr>
            <a:lvl2pPr lvl="1" rtl="0" algn="ctr">
              <a:lnSpc>
                <a:spcPct val="100000"/>
              </a:lnSpc>
              <a:spcBef>
                <a:spcPts val="0"/>
              </a:spcBef>
              <a:spcAft>
                <a:spcPts val="0"/>
              </a:spcAft>
              <a:buClr>
                <a:schemeClr val="lt1"/>
              </a:buClr>
              <a:buSzPts val="6000"/>
              <a:buNone/>
              <a:defRPr sz="6000">
                <a:solidFill>
                  <a:schemeClr val="lt1"/>
                </a:solidFill>
              </a:defRPr>
            </a:lvl2pPr>
            <a:lvl3pPr lvl="2" rtl="0" algn="ctr">
              <a:lnSpc>
                <a:spcPct val="100000"/>
              </a:lnSpc>
              <a:spcBef>
                <a:spcPts val="0"/>
              </a:spcBef>
              <a:spcAft>
                <a:spcPts val="0"/>
              </a:spcAft>
              <a:buClr>
                <a:schemeClr val="lt1"/>
              </a:buClr>
              <a:buSzPts val="6000"/>
              <a:buNone/>
              <a:defRPr sz="6000">
                <a:solidFill>
                  <a:schemeClr val="lt1"/>
                </a:solidFill>
              </a:defRPr>
            </a:lvl3pPr>
            <a:lvl4pPr lvl="3" rtl="0" algn="ctr">
              <a:lnSpc>
                <a:spcPct val="100000"/>
              </a:lnSpc>
              <a:spcBef>
                <a:spcPts val="0"/>
              </a:spcBef>
              <a:spcAft>
                <a:spcPts val="0"/>
              </a:spcAft>
              <a:buClr>
                <a:schemeClr val="lt1"/>
              </a:buClr>
              <a:buSzPts val="6000"/>
              <a:buNone/>
              <a:defRPr sz="6000">
                <a:solidFill>
                  <a:schemeClr val="lt1"/>
                </a:solidFill>
              </a:defRPr>
            </a:lvl4pPr>
            <a:lvl5pPr lvl="4" rtl="0" algn="ctr">
              <a:lnSpc>
                <a:spcPct val="100000"/>
              </a:lnSpc>
              <a:spcBef>
                <a:spcPts val="0"/>
              </a:spcBef>
              <a:spcAft>
                <a:spcPts val="0"/>
              </a:spcAft>
              <a:buClr>
                <a:schemeClr val="lt1"/>
              </a:buClr>
              <a:buSzPts val="6000"/>
              <a:buNone/>
              <a:defRPr sz="6000">
                <a:solidFill>
                  <a:schemeClr val="lt1"/>
                </a:solidFill>
              </a:defRPr>
            </a:lvl5pPr>
            <a:lvl6pPr lvl="5" rtl="0" algn="ctr">
              <a:lnSpc>
                <a:spcPct val="100000"/>
              </a:lnSpc>
              <a:spcBef>
                <a:spcPts val="0"/>
              </a:spcBef>
              <a:spcAft>
                <a:spcPts val="0"/>
              </a:spcAft>
              <a:buClr>
                <a:schemeClr val="lt1"/>
              </a:buClr>
              <a:buSzPts val="6000"/>
              <a:buNone/>
              <a:defRPr sz="6000">
                <a:solidFill>
                  <a:schemeClr val="lt1"/>
                </a:solidFill>
              </a:defRPr>
            </a:lvl6pPr>
            <a:lvl7pPr lvl="6" rtl="0" algn="ctr">
              <a:lnSpc>
                <a:spcPct val="100000"/>
              </a:lnSpc>
              <a:spcBef>
                <a:spcPts val="0"/>
              </a:spcBef>
              <a:spcAft>
                <a:spcPts val="0"/>
              </a:spcAft>
              <a:buClr>
                <a:schemeClr val="lt1"/>
              </a:buClr>
              <a:buSzPts val="6000"/>
              <a:buNone/>
              <a:defRPr sz="6000">
                <a:solidFill>
                  <a:schemeClr val="lt1"/>
                </a:solidFill>
              </a:defRPr>
            </a:lvl7pPr>
            <a:lvl8pPr lvl="7" rtl="0" algn="ctr">
              <a:lnSpc>
                <a:spcPct val="100000"/>
              </a:lnSpc>
              <a:spcBef>
                <a:spcPts val="0"/>
              </a:spcBef>
              <a:spcAft>
                <a:spcPts val="0"/>
              </a:spcAft>
              <a:buClr>
                <a:schemeClr val="lt1"/>
              </a:buClr>
              <a:buSzPts val="6000"/>
              <a:buNone/>
              <a:defRPr sz="6000">
                <a:solidFill>
                  <a:schemeClr val="lt1"/>
                </a:solidFill>
              </a:defRPr>
            </a:lvl8pPr>
            <a:lvl9pPr lvl="8" rtl="0" algn="ctr">
              <a:lnSpc>
                <a:spcPct val="100000"/>
              </a:lnSpc>
              <a:spcBef>
                <a:spcPts val="0"/>
              </a:spcBef>
              <a:spcAft>
                <a:spcPts val="0"/>
              </a:spcAft>
              <a:buClr>
                <a:schemeClr val="lt1"/>
              </a:buClr>
              <a:buSzPts val="6000"/>
              <a:buNone/>
              <a:defRPr sz="6000">
                <a:solidFill>
                  <a:schemeClr val="lt1"/>
                </a:solidFill>
              </a:defRPr>
            </a:lvl9pPr>
          </a:lstStyle>
          <a:p/>
        </p:txBody>
      </p:sp>
      <p:sp>
        <p:nvSpPr>
          <p:cNvPr id="158" name="Google Shape;158;p38"/>
          <p:cNvSpPr txBox="1"/>
          <p:nvPr>
            <p:ph idx="3" type="subTitle"/>
          </p:nvPr>
        </p:nvSpPr>
        <p:spPr>
          <a:xfrm>
            <a:off x="4911000" y="2703200"/>
            <a:ext cx="3330900" cy="417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59" name="Google Shape;159;p38"/>
          <p:cNvSpPr txBox="1"/>
          <p:nvPr>
            <p:ph idx="4" type="title"/>
          </p:nvPr>
        </p:nvSpPr>
        <p:spPr>
          <a:xfrm>
            <a:off x="4996800" y="3536543"/>
            <a:ext cx="31593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4800"/>
              <a:buNone/>
              <a:defRPr sz="4800">
                <a:solidFill>
                  <a:schemeClr val="lt1"/>
                </a:solidFill>
              </a:defRPr>
            </a:lvl1pPr>
            <a:lvl2pPr lvl="1" rtl="0" algn="ctr">
              <a:lnSpc>
                <a:spcPct val="100000"/>
              </a:lnSpc>
              <a:spcBef>
                <a:spcPts val="0"/>
              </a:spcBef>
              <a:spcAft>
                <a:spcPts val="0"/>
              </a:spcAft>
              <a:buClr>
                <a:schemeClr val="lt1"/>
              </a:buClr>
              <a:buSzPts val="6000"/>
              <a:buNone/>
              <a:defRPr sz="6000">
                <a:solidFill>
                  <a:schemeClr val="lt1"/>
                </a:solidFill>
              </a:defRPr>
            </a:lvl2pPr>
            <a:lvl3pPr lvl="2" rtl="0" algn="ctr">
              <a:lnSpc>
                <a:spcPct val="100000"/>
              </a:lnSpc>
              <a:spcBef>
                <a:spcPts val="0"/>
              </a:spcBef>
              <a:spcAft>
                <a:spcPts val="0"/>
              </a:spcAft>
              <a:buClr>
                <a:schemeClr val="lt1"/>
              </a:buClr>
              <a:buSzPts val="6000"/>
              <a:buNone/>
              <a:defRPr sz="6000">
                <a:solidFill>
                  <a:schemeClr val="lt1"/>
                </a:solidFill>
              </a:defRPr>
            </a:lvl3pPr>
            <a:lvl4pPr lvl="3" rtl="0" algn="ctr">
              <a:lnSpc>
                <a:spcPct val="100000"/>
              </a:lnSpc>
              <a:spcBef>
                <a:spcPts val="0"/>
              </a:spcBef>
              <a:spcAft>
                <a:spcPts val="0"/>
              </a:spcAft>
              <a:buClr>
                <a:schemeClr val="lt1"/>
              </a:buClr>
              <a:buSzPts val="6000"/>
              <a:buNone/>
              <a:defRPr sz="6000">
                <a:solidFill>
                  <a:schemeClr val="lt1"/>
                </a:solidFill>
              </a:defRPr>
            </a:lvl4pPr>
            <a:lvl5pPr lvl="4" rtl="0" algn="ctr">
              <a:lnSpc>
                <a:spcPct val="100000"/>
              </a:lnSpc>
              <a:spcBef>
                <a:spcPts val="0"/>
              </a:spcBef>
              <a:spcAft>
                <a:spcPts val="0"/>
              </a:spcAft>
              <a:buClr>
                <a:schemeClr val="lt1"/>
              </a:buClr>
              <a:buSzPts val="6000"/>
              <a:buNone/>
              <a:defRPr sz="6000">
                <a:solidFill>
                  <a:schemeClr val="lt1"/>
                </a:solidFill>
              </a:defRPr>
            </a:lvl5pPr>
            <a:lvl6pPr lvl="5" rtl="0" algn="ctr">
              <a:lnSpc>
                <a:spcPct val="100000"/>
              </a:lnSpc>
              <a:spcBef>
                <a:spcPts val="0"/>
              </a:spcBef>
              <a:spcAft>
                <a:spcPts val="0"/>
              </a:spcAft>
              <a:buClr>
                <a:schemeClr val="lt1"/>
              </a:buClr>
              <a:buSzPts val="6000"/>
              <a:buNone/>
              <a:defRPr sz="6000">
                <a:solidFill>
                  <a:schemeClr val="lt1"/>
                </a:solidFill>
              </a:defRPr>
            </a:lvl6pPr>
            <a:lvl7pPr lvl="6" rtl="0" algn="ctr">
              <a:lnSpc>
                <a:spcPct val="100000"/>
              </a:lnSpc>
              <a:spcBef>
                <a:spcPts val="0"/>
              </a:spcBef>
              <a:spcAft>
                <a:spcPts val="0"/>
              </a:spcAft>
              <a:buClr>
                <a:schemeClr val="lt1"/>
              </a:buClr>
              <a:buSzPts val="6000"/>
              <a:buNone/>
              <a:defRPr sz="6000">
                <a:solidFill>
                  <a:schemeClr val="lt1"/>
                </a:solidFill>
              </a:defRPr>
            </a:lvl7pPr>
            <a:lvl8pPr lvl="7" rtl="0" algn="ctr">
              <a:lnSpc>
                <a:spcPct val="100000"/>
              </a:lnSpc>
              <a:spcBef>
                <a:spcPts val="0"/>
              </a:spcBef>
              <a:spcAft>
                <a:spcPts val="0"/>
              </a:spcAft>
              <a:buClr>
                <a:schemeClr val="lt1"/>
              </a:buClr>
              <a:buSzPts val="6000"/>
              <a:buNone/>
              <a:defRPr sz="6000">
                <a:solidFill>
                  <a:schemeClr val="lt1"/>
                </a:solidFill>
              </a:defRPr>
            </a:lvl8pPr>
            <a:lvl9pPr lvl="8" rtl="0" algn="ctr">
              <a:lnSpc>
                <a:spcPct val="100000"/>
              </a:lnSpc>
              <a:spcBef>
                <a:spcPts val="0"/>
              </a:spcBef>
              <a:spcAft>
                <a:spcPts val="0"/>
              </a:spcAft>
              <a:buClr>
                <a:schemeClr val="lt1"/>
              </a:buClr>
              <a:buSzPts val="6000"/>
              <a:buNone/>
              <a:defRPr sz="6000">
                <a:solidFill>
                  <a:schemeClr val="lt1"/>
                </a:solidFill>
              </a:defRPr>
            </a:lvl9pPr>
          </a:lstStyle>
          <a:p/>
        </p:txBody>
      </p:sp>
      <p:sp>
        <p:nvSpPr>
          <p:cNvPr id="160" name="Google Shape;160;p38"/>
          <p:cNvSpPr txBox="1"/>
          <p:nvPr>
            <p:ph idx="5" type="subTitle"/>
          </p:nvPr>
        </p:nvSpPr>
        <p:spPr>
          <a:xfrm>
            <a:off x="4911000" y="4140550"/>
            <a:ext cx="3330900" cy="417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61" name="Shape 161"/>
        <p:cNvGrpSpPr/>
        <p:nvPr/>
      </p:nvGrpSpPr>
      <p:grpSpPr>
        <a:xfrm>
          <a:off x="0" y="0"/>
          <a:ext cx="0" cy="0"/>
          <a:chOff x="0" y="0"/>
          <a:chExt cx="0" cy="0"/>
        </a:xfrm>
      </p:grpSpPr>
      <p:sp>
        <p:nvSpPr>
          <p:cNvPr id="162" name="Google Shape;162;p39"/>
          <p:cNvSpPr txBox="1"/>
          <p:nvPr>
            <p:ph type="title"/>
          </p:nvPr>
        </p:nvSpPr>
        <p:spPr>
          <a:xfrm>
            <a:off x="3538497" y="1818541"/>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63" name="Google Shape;163;p39"/>
          <p:cNvSpPr txBox="1"/>
          <p:nvPr>
            <p:ph idx="1" type="subTitle"/>
          </p:nvPr>
        </p:nvSpPr>
        <p:spPr>
          <a:xfrm>
            <a:off x="3538498" y="2324765"/>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4" name="Google Shape;164;p39"/>
          <p:cNvSpPr txBox="1"/>
          <p:nvPr>
            <p:ph idx="2" type="title"/>
          </p:nvPr>
        </p:nvSpPr>
        <p:spPr>
          <a:xfrm>
            <a:off x="6028553" y="1818541"/>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65" name="Google Shape;165;p39"/>
          <p:cNvSpPr txBox="1"/>
          <p:nvPr>
            <p:ph idx="3" type="subTitle"/>
          </p:nvPr>
        </p:nvSpPr>
        <p:spPr>
          <a:xfrm>
            <a:off x="6028552" y="2324765"/>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6" name="Google Shape;166;p39"/>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167" name="Google Shape;167;p39"/>
          <p:cNvSpPr txBox="1"/>
          <p:nvPr>
            <p:ph idx="5" type="title"/>
          </p:nvPr>
        </p:nvSpPr>
        <p:spPr>
          <a:xfrm>
            <a:off x="1048447" y="1818541"/>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68" name="Google Shape;168;p39"/>
          <p:cNvSpPr txBox="1"/>
          <p:nvPr>
            <p:ph idx="6" type="subTitle"/>
          </p:nvPr>
        </p:nvSpPr>
        <p:spPr>
          <a:xfrm>
            <a:off x="1048450" y="2324765"/>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9" name="Google Shape;169;p39"/>
          <p:cNvSpPr txBox="1"/>
          <p:nvPr>
            <p:ph idx="7" type="title"/>
          </p:nvPr>
        </p:nvSpPr>
        <p:spPr>
          <a:xfrm>
            <a:off x="3538497" y="332503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70" name="Google Shape;170;p39"/>
          <p:cNvSpPr txBox="1"/>
          <p:nvPr>
            <p:ph idx="8" type="subTitle"/>
          </p:nvPr>
        </p:nvSpPr>
        <p:spPr>
          <a:xfrm>
            <a:off x="3538498" y="3831259"/>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71" name="Google Shape;171;p39"/>
          <p:cNvSpPr txBox="1"/>
          <p:nvPr>
            <p:ph idx="9" type="title"/>
          </p:nvPr>
        </p:nvSpPr>
        <p:spPr>
          <a:xfrm>
            <a:off x="6028553" y="332503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72" name="Google Shape;172;p39"/>
          <p:cNvSpPr txBox="1"/>
          <p:nvPr>
            <p:ph idx="13" type="subTitle"/>
          </p:nvPr>
        </p:nvSpPr>
        <p:spPr>
          <a:xfrm>
            <a:off x="6028552" y="3831259"/>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73" name="Google Shape;173;p39"/>
          <p:cNvSpPr txBox="1"/>
          <p:nvPr>
            <p:ph idx="14" type="title"/>
          </p:nvPr>
        </p:nvSpPr>
        <p:spPr>
          <a:xfrm>
            <a:off x="1048447" y="332503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74" name="Google Shape;174;p39"/>
          <p:cNvSpPr txBox="1"/>
          <p:nvPr>
            <p:ph idx="15" type="subTitle"/>
          </p:nvPr>
        </p:nvSpPr>
        <p:spPr>
          <a:xfrm>
            <a:off x="1048450" y="3831259"/>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75" name="Shape 175"/>
        <p:cNvGrpSpPr/>
        <p:nvPr/>
      </p:nvGrpSpPr>
      <p:grpSpPr>
        <a:xfrm>
          <a:off x="0" y="0"/>
          <a:ext cx="0" cy="0"/>
          <a:chOff x="0" y="0"/>
          <a:chExt cx="0" cy="0"/>
        </a:xfrm>
      </p:grpSpPr>
      <p:sp>
        <p:nvSpPr>
          <p:cNvPr id="176" name="Google Shape;176;p40"/>
          <p:cNvSpPr txBox="1"/>
          <p:nvPr>
            <p:ph type="title"/>
          </p:nvPr>
        </p:nvSpPr>
        <p:spPr>
          <a:xfrm>
            <a:off x="938500" y="445025"/>
            <a:ext cx="50436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177" name="Google Shape;177;p40"/>
          <p:cNvSpPr txBox="1"/>
          <p:nvPr>
            <p:ph idx="2" type="title"/>
          </p:nvPr>
        </p:nvSpPr>
        <p:spPr>
          <a:xfrm>
            <a:off x="1338238" y="2359825"/>
            <a:ext cx="2727600" cy="3756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400"/>
              <a:buNone/>
              <a:defRPr sz="1400">
                <a:solidFill>
                  <a:schemeClr val="lt1"/>
                </a:solidFill>
              </a:defRPr>
            </a:lvl1pPr>
            <a:lvl2pPr lvl="1" rtl="0" algn="r">
              <a:lnSpc>
                <a:spcPct val="100000"/>
              </a:lnSpc>
              <a:spcBef>
                <a:spcPts val="0"/>
              </a:spcBef>
              <a:spcAft>
                <a:spcPts val="0"/>
              </a:spcAft>
              <a:buClr>
                <a:schemeClr val="lt1"/>
              </a:buClr>
              <a:buSzPts val="4200"/>
              <a:buNone/>
              <a:defRPr sz="4200">
                <a:solidFill>
                  <a:schemeClr val="lt1"/>
                </a:solidFill>
              </a:defRPr>
            </a:lvl2pPr>
            <a:lvl3pPr lvl="2" rtl="0" algn="r">
              <a:lnSpc>
                <a:spcPct val="100000"/>
              </a:lnSpc>
              <a:spcBef>
                <a:spcPts val="0"/>
              </a:spcBef>
              <a:spcAft>
                <a:spcPts val="0"/>
              </a:spcAft>
              <a:buClr>
                <a:schemeClr val="lt1"/>
              </a:buClr>
              <a:buSzPts val="4200"/>
              <a:buNone/>
              <a:defRPr sz="4200">
                <a:solidFill>
                  <a:schemeClr val="lt1"/>
                </a:solidFill>
              </a:defRPr>
            </a:lvl3pPr>
            <a:lvl4pPr lvl="3" rtl="0" algn="r">
              <a:lnSpc>
                <a:spcPct val="100000"/>
              </a:lnSpc>
              <a:spcBef>
                <a:spcPts val="0"/>
              </a:spcBef>
              <a:spcAft>
                <a:spcPts val="0"/>
              </a:spcAft>
              <a:buClr>
                <a:schemeClr val="lt1"/>
              </a:buClr>
              <a:buSzPts val="4200"/>
              <a:buNone/>
              <a:defRPr sz="4200">
                <a:solidFill>
                  <a:schemeClr val="lt1"/>
                </a:solidFill>
              </a:defRPr>
            </a:lvl4pPr>
            <a:lvl5pPr lvl="4" rtl="0" algn="r">
              <a:lnSpc>
                <a:spcPct val="100000"/>
              </a:lnSpc>
              <a:spcBef>
                <a:spcPts val="0"/>
              </a:spcBef>
              <a:spcAft>
                <a:spcPts val="0"/>
              </a:spcAft>
              <a:buClr>
                <a:schemeClr val="lt1"/>
              </a:buClr>
              <a:buSzPts val="4200"/>
              <a:buNone/>
              <a:defRPr sz="4200">
                <a:solidFill>
                  <a:schemeClr val="lt1"/>
                </a:solidFill>
              </a:defRPr>
            </a:lvl5pPr>
            <a:lvl6pPr lvl="5" rtl="0" algn="r">
              <a:lnSpc>
                <a:spcPct val="100000"/>
              </a:lnSpc>
              <a:spcBef>
                <a:spcPts val="0"/>
              </a:spcBef>
              <a:spcAft>
                <a:spcPts val="0"/>
              </a:spcAft>
              <a:buClr>
                <a:schemeClr val="lt1"/>
              </a:buClr>
              <a:buSzPts val="4200"/>
              <a:buNone/>
              <a:defRPr sz="4200">
                <a:solidFill>
                  <a:schemeClr val="lt1"/>
                </a:solidFill>
              </a:defRPr>
            </a:lvl6pPr>
            <a:lvl7pPr lvl="6" rtl="0" algn="r">
              <a:lnSpc>
                <a:spcPct val="100000"/>
              </a:lnSpc>
              <a:spcBef>
                <a:spcPts val="0"/>
              </a:spcBef>
              <a:spcAft>
                <a:spcPts val="0"/>
              </a:spcAft>
              <a:buClr>
                <a:schemeClr val="lt1"/>
              </a:buClr>
              <a:buSzPts val="4200"/>
              <a:buNone/>
              <a:defRPr sz="4200">
                <a:solidFill>
                  <a:schemeClr val="lt1"/>
                </a:solidFill>
              </a:defRPr>
            </a:lvl7pPr>
            <a:lvl8pPr lvl="7" rtl="0" algn="r">
              <a:lnSpc>
                <a:spcPct val="100000"/>
              </a:lnSpc>
              <a:spcBef>
                <a:spcPts val="0"/>
              </a:spcBef>
              <a:spcAft>
                <a:spcPts val="0"/>
              </a:spcAft>
              <a:buClr>
                <a:schemeClr val="lt1"/>
              </a:buClr>
              <a:buSzPts val="4200"/>
              <a:buNone/>
              <a:defRPr sz="4200">
                <a:solidFill>
                  <a:schemeClr val="lt1"/>
                </a:solidFill>
              </a:defRPr>
            </a:lvl8pPr>
            <a:lvl9pPr lvl="8" rtl="0" algn="r">
              <a:lnSpc>
                <a:spcPct val="100000"/>
              </a:lnSpc>
              <a:spcBef>
                <a:spcPts val="0"/>
              </a:spcBef>
              <a:spcAft>
                <a:spcPts val="0"/>
              </a:spcAft>
              <a:buClr>
                <a:schemeClr val="lt1"/>
              </a:buClr>
              <a:buSzPts val="4200"/>
              <a:buNone/>
              <a:defRPr sz="4200">
                <a:solidFill>
                  <a:schemeClr val="lt1"/>
                </a:solidFill>
              </a:defRPr>
            </a:lvl9pPr>
          </a:lstStyle>
          <a:p/>
        </p:txBody>
      </p:sp>
      <p:sp>
        <p:nvSpPr>
          <p:cNvPr id="178" name="Google Shape;178;p40"/>
          <p:cNvSpPr txBox="1"/>
          <p:nvPr>
            <p:ph idx="1" type="subTitle"/>
          </p:nvPr>
        </p:nvSpPr>
        <p:spPr>
          <a:xfrm>
            <a:off x="1338238" y="1713051"/>
            <a:ext cx="2727600" cy="605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79" name="Google Shape;179;p40"/>
          <p:cNvSpPr txBox="1"/>
          <p:nvPr>
            <p:ph idx="3" type="title"/>
          </p:nvPr>
        </p:nvSpPr>
        <p:spPr>
          <a:xfrm>
            <a:off x="1338238" y="3988950"/>
            <a:ext cx="2727600" cy="3756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400"/>
              <a:buNone/>
              <a:defRPr sz="1400">
                <a:solidFill>
                  <a:schemeClr val="lt1"/>
                </a:solidFill>
              </a:defRPr>
            </a:lvl1pPr>
            <a:lvl2pPr lvl="1" rtl="0" algn="r">
              <a:lnSpc>
                <a:spcPct val="100000"/>
              </a:lnSpc>
              <a:spcBef>
                <a:spcPts val="0"/>
              </a:spcBef>
              <a:spcAft>
                <a:spcPts val="0"/>
              </a:spcAft>
              <a:buClr>
                <a:schemeClr val="lt1"/>
              </a:buClr>
              <a:buSzPts val="4200"/>
              <a:buNone/>
              <a:defRPr sz="4200">
                <a:solidFill>
                  <a:schemeClr val="lt1"/>
                </a:solidFill>
              </a:defRPr>
            </a:lvl2pPr>
            <a:lvl3pPr lvl="2" rtl="0" algn="r">
              <a:lnSpc>
                <a:spcPct val="100000"/>
              </a:lnSpc>
              <a:spcBef>
                <a:spcPts val="0"/>
              </a:spcBef>
              <a:spcAft>
                <a:spcPts val="0"/>
              </a:spcAft>
              <a:buClr>
                <a:schemeClr val="lt1"/>
              </a:buClr>
              <a:buSzPts val="4200"/>
              <a:buNone/>
              <a:defRPr sz="4200">
                <a:solidFill>
                  <a:schemeClr val="lt1"/>
                </a:solidFill>
              </a:defRPr>
            </a:lvl3pPr>
            <a:lvl4pPr lvl="3" rtl="0" algn="r">
              <a:lnSpc>
                <a:spcPct val="100000"/>
              </a:lnSpc>
              <a:spcBef>
                <a:spcPts val="0"/>
              </a:spcBef>
              <a:spcAft>
                <a:spcPts val="0"/>
              </a:spcAft>
              <a:buClr>
                <a:schemeClr val="lt1"/>
              </a:buClr>
              <a:buSzPts val="4200"/>
              <a:buNone/>
              <a:defRPr sz="4200">
                <a:solidFill>
                  <a:schemeClr val="lt1"/>
                </a:solidFill>
              </a:defRPr>
            </a:lvl4pPr>
            <a:lvl5pPr lvl="4" rtl="0" algn="r">
              <a:lnSpc>
                <a:spcPct val="100000"/>
              </a:lnSpc>
              <a:spcBef>
                <a:spcPts val="0"/>
              </a:spcBef>
              <a:spcAft>
                <a:spcPts val="0"/>
              </a:spcAft>
              <a:buClr>
                <a:schemeClr val="lt1"/>
              </a:buClr>
              <a:buSzPts val="4200"/>
              <a:buNone/>
              <a:defRPr sz="4200">
                <a:solidFill>
                  <a:schemeClr val="lt1"/>
                </a:solidFill>
              </a:defRPr>
            </a:lvl5pPr>
            <a:lvl6pPr lvl="5" rtl="0" algn="r">
              <a:lnSpc>
                <a:spcPct val="100000"/>
              </a:lnSpc>
              <a:spcBef>
                <a:spcPts val="0"/>
              </a:spcBef>
              <a:spcAft>
                <a:spcPts val="0"/>
              </a:spcAft>
              <a:buClr>
                <a:schemeClr val="lt1"/>
              </a:buClr>
              <a:buSzPts val="4200"/>
              <a:buNone/>
              <a:defRPr sz="4200">
                <a:solidFill>
                  <a:schemeClr val="lt1"/>
                </a:solidFill>
              </a:defRPr>
            </a:lvl6pPr>
            <a:lvl7pPr lvl="6" rtl="0" algn="r">
              <a:lnSpc>
                <a:spcPct val="100000"/>
              </a:lnSpc>
              <a:spcBef>
                <a:spcPts val="0"/>
              </a:spcBef>
              <a:spcAft>
                <a:spcPts val="0"/>
              </a:spcAft>
              <a:buClr>
                <a:schemeClr val="lt1"/>
              </a:buClr>
              <a:buSzPts val="4200"/>
              <a:buNone/>
              <a:defRPr sz="4200">
                <a:solidFill>
                  <a:schemeClr val="lt1"/>
                </a:solidFill>
              </a:defRPr>
            </a:lvl7pPr>
            <a:lvl8pPr lvl="7" rtl="0" algn="r">
              <a:lnSpc>
                <a:spcPct val="100000"/>
              </a:lnSpc>
              <a:spcBef>
                <a:spcPts val="0"/>
              </a:spcBef>
              <a:spcAft>
                <a:spcPts val="0"/>
              </a:spcAft>
              <a:buClr>
                <a:schemeClr val="lt1"/>
              </a:buClr>
              <a:buSzPts val="4200"/>
              <a:buNone/>
              <a:defRPr sz="4200">
                <a:solidFill>
                  <a:schemeClr val="lt1"/>
                </a:solidFill>
              </a:defRPr>
            </a:lvl8pPr>
            <a:lvl9pPr lvl="8" rtl="0" algn="r">
              <a:lnSpc>
                <a:spcPct val="100000"/>
              </a:lnSpc>
              <a:spcBef>
                <a:spcPts val="0"/>
              </a:spcBef>
              <a:spcAft>
                <a:spcPts val="0"/>
              </a:spcAft>
              <a:buClr>
                <a:schemeClr val="lt1"/>
              </a:buClr>
              <a:buSzPts val="4200"/>
              <a:buNone/>
              <a:defRPr sz="4200">
                <a:solidFill>
                  <a:schemeClr val="lt1"/>
                </a:solidFill>
              </a:defRPr>
            </a:lvl9pPr>
          </a:lstStyle>
          <a:p/>
        </p:txBody>
      </p:sp>
      <p:sp>
        <p:nvSpPr>
          <p:cNvPr id="180" name="Google Shape;180;p40"/>
          <p:cNvSpPr txBox="1"/>
          <p:nvPr>
            <p:ph idx="4" type="subTitle"/>
          </p:nvPr>
        </p:nvSpPr>
        <p:spPr>
          <a:xfrm>
            <a:off x="1338238" y="3342176"/>
            <a:ext cx="2727600" cy="605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81" name="Google Shape;181;p40"/>
          <p:cNvSpPr txBox="1"/>
          <p:nvPr>
            <p:ph idx="5" type="title"/>
          </p:nvPr>
        </p:nvSpPr>
        <p:spPr>
          <a:xfrm>
            <a:off x="5078163" y="2359825"/>
            <a:ext cx="2727600" cy="375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82" name="Google Shape;182;p40"/>
          <p:cNvSpPr txBox="1"/>
          <p:nvPr>
            <p:ph idx="6" type="subTitle"/>
          </p:nvPr>
        </p:nvSpPr>
        <p:spPr>
          <a:xfrm>
            <a:off x="5078163" y="1713051"/>
            <a:ext cx="2727600" cy="605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600"/>
              <a:buNone/>
              <a:defRPr sz="1600">
                <a:solidFill>
                  <a:schemeClr val="lt1"/>
                </a:solidFill>
              </a:defRPr>
            </a:lvl1pPr>
            <a:lvl2pPr lvl="1" rtl="0" algn="l">
              <a:lnSpc>
                <a:spcPct val="100000"/>
              </a:lnSpc>
              <a:spcBef>
                <a:spcPts val="0"/>
              </a:spcBef>
              <a:spcAft>
                <a:spcPts val="0"/>
              </a:spcAft>
              <a:buClr>
                <a:schemeClr val="lt1"/>
              </a:buClr>
              <a:buSzPts val="1600"/>
              <a:buNone/>
              <a:defRPr sz="1600">
                <a:solidFill>
                  <a:schemeClr val="lt1"/>
                </a:solidFill>
              </a:defRPr>
            </a:lvl2pPr>
            <a:lvl3pPr lvl="2" rtl="0" algn="l">
              <a:lnSpc>
                <a:spcPct val="100000"/>
              </a:lnSpc>
              <a:spcBef>
                <a:spcPts val="0"/>
              </a:spcBef>
              <a:spcAft>
                <a:spcPts val="0"/>
              </a:spcAft>
              <a:buClr>
                <a:schemeClr val="lt1"/>
              </a:buClr>
              <a:buSzPts val="1600"/>
              <a:buNone/>
              <a:defRPr sz="1600">
                <a:solidFill>
                  <a:schemeClr val="lt1"/>
                </a:solidFill>
              </a:defRPr>
            </a:lvl3pPr>
            <a:lvl4pPr lvl="3" rtl="0" algn="l">
              <a:lnSpc>
                <a:spcPct val="100000"/>
              </a:lnSpc>
              <a:spcBef>
                <a:spcPts val="0"/>
              </a:spcBef>
              <a:spcAft>
                <a:spcPts val="0"/>
              </a:spcAft>
              <a:buClr>
                <a:schemeClr val="lt1"/>
              </a:buClr>
              <a:buSzPts val="1600"/>
              <a:buNone/>
              <a:defRPr sz="1600">
                <a:solidFill>
                  <a:schemeClr val="lt1"/>
                </a:solidFill>
              </a:defRPr>
            </a:lvl4pPr>
            <a:lvl5pPr lvl="4" rtl="0" algn="l">
              <a:lnSpc>
                <a:spcPct val="100000"/>
              </a:lnSpc>
              <a:spcBef>
                <a:spcPts val="0"/>
              </a:spcBef>
              <a:spcAft>
                <a:spcPts val="0"/>
              </a:spcAft>
              <a:buClr>
                <a:schemeClr val="lt1"/>
              </a:buClr>
              <a:buSzPts val="1600"/>
              <a:buNone/>
              <a:defRPr sz="1600">
                <a:solidFill>
                  <a:schemeClr val="lt1"/>
                </a:solidFill>
              </a:defRPr>
            </a:lvl5pPr>
            <a:lvl6pPr lvl="5" rtl="0" algn="l">
              <a:lnSpc>
                <a:spcPct val="100000"/>
              </a:lnSpc>
              <a:spcBef>
                <a:spcPts val="0"/>
              </a:spcBef>
              <a:spcAft>
                <a:spcPts val="0"/>
              </a:spcAft>
              <a:buClr>
                <a:schemeClr val="lt1"/>
              </a:buClr>
              <a:buSzPts val="1600"/>
              <a:buNone/>
              <a:defRPr sz="1600">
                <a:solidFill>
                  <a:schemeClr val="lt1"/>
                </a:solidFill>
              </a:defRPr>
            </a:lvl6pPr>
            <a:lvl7pPr lvl="6" rtl="0" algn="l">
              <a:lnSpc>
                <a:spcPct val="100000"/>
              </a:lnSpc>
              <a:spcBef>
                <a:spcPts val="0"/>
              </a:spcBef>
              <a:spcAft>
                <a:spcPts val="0"/>
              </a:spcAft>
              <a:buClr>
                <a:schemeClr val="lt1"/>
              </a:buClr>
              <a:buSzPts val="1600"/>
              <a:buNone/>
              <a:defRPr sz="1600">
                <a:solidFill>
                  <a:schemeClr val="lt1"/>
                </a:solidFill>
              </a:defRPr>
            </a:lvl7pPr>
            <a:lvl8pPr lvl="7" rtl="0" algn="l">
              <a:lnSpc>
                <a:spcPct val="100000"/>
              </a:lnSpc>
              <a:spcBef>
                <a:spcPts val="0"/>
              </a:spcBef>
              <a:spcAft>
                <a:spcPts val="0"/>
              </a:spcAft>
              <a:buClr>
                <a:schemeClr val="lt1"/>
              </a:buClr>
              <a:buSzPts val="1600"/>
              <a:buNone/>
              <a:defRPr sz="1600">
                <a:solidFill>
                  <a:schemeClr val="lt1"/>
                </a:solidFill>
              </a:defRPr>
            </a:lvl8pPr>
            <a:lvl9pPr lvl="8" rtl="0" algn="l">
              <a:lnSpc>
                <a:spcPct val="100000"/>
              </a:lnSpc>
              <a:spcBef>
                <a:spcPts val="0"/>
              </a:spcBef>
              <a:spcAft>
                <a:spcPts val="0"/>
              </a:spcAft>
              <a:buClr>
                <a:schemeClr val="lt1"/>
              </a:buClr>
              <a:buSzPts val="1600"/>
              <a:buNone/>
              <a:defRPr sz="1600">
                <a:solidFill>
                  <a:schemeClr val="lt1"/>
                </a:solidFill>
              </a:defRPr>
            </a:lvl9pPr>
          </a:lstStyle>
          <a:p/>
        </p:txBody>
      </p:sp>
      <p:sp>
        <p:nvSpPr>
          <p:cNvPr id="183" name="Google Shape;183;p40"/>
          <p:cNvSpPr txBox="1"/>
          <p:nvPr>
            <p:ph idx="7" type="title"/>
          </p:nvPr>
        </p:nvSpPr>
        <p:spPr>
          <a:xfrm>
            <a:off x="5078163" y="3988950"/>
            <a:ext cx="2727600" cy="375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84" name="Google Shape;184;p40"/>
          <p:cNvSpPr txBox="1"/>
          <p:nvPr>
            <p:ph idx="8" type="subTitle"/>
          </p:nvPr>
        </p:nvSpPr>
        <p:spPr>
          <a:xfrm>
            <a:off x="5078163" y="3342176"/>
            <a:ext cx="2727600" cy="605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600"/>
              <a:buNone/>
              <a:defRPr sz="1600">
                <a:solidFill>
                  <a:schemeClr val="lt1"/>
                </a:solidFill>
              </a:defRPr>
            </a:lvl1pPr>
            <a:lvl2pPr lvl="1" rtl="0" algn="l">
              <a:lnSpc>
                <a:spcPct val="100000"/>
              </a:lnSpc>
              <a:spcBef>
                <a:spcPts val="0"/>
              </a:spcBef>
              <a:spcAft>
                <a:spcPts val="0"/>
              </a:spcAft>
              <a:buClr>
                <a:schemeClr val="lt1"/>
              </a:buClr>
              <a:buSzPts val="1600"/>
              <a:buNone/>
              <a:defRPr sz="1600">
                <a:solidFill>
                  <a:schemeClr val="lt1"/>
                </a:solidFill>
              </a:defRPr>
            </a:lvl2pPr>
            <a:lvl3pPr lvl="2" rtl="0" algn="l">
              <a:lnSpc>
                <a:spcPct val="100000"/>
              </a:lnSpc>
              <a:spcBef>
                <a:spcPts val="0"/>
              </a:spcBef>
              <a:spcAft>
                <a:spcPts val="0"/>
              </a:spcAft>
              <a:buClr>
                <a:schemeClr val="lt1"/>
              </a:buClr>
              <a:buSzPts val="1600"/>
              <a:buNone/>
              <a:defRPr sz="1600">
                <a:solidFill>
                  <a:schemeClr val="lt1"/>
                </a:solidFill>
              </a:defRPr>
            </a:lvl3pPr>
            <a:lvl4pPr lvl="3" rtl="0" algn="l">
              <a:lnSpc>
                <a:spcPct val="100000"/>
              </a:lnSpc>
              <a:spcBef>
                <a:spcPts val="0"/>
              </a:spcBef>
              <a:spcAft>
                <a:spcPts val="0"/>
              </a:spcAft>
              <a:buClr>
                <a:schemeClr val="lt1"/>
              </a:buClr>
              <a:buSzPts val="1600"/>
              <a:buNone/>
              <a:defRPr sz="1600">
                <a:solidFill>
                  <a:schemeClr val="lt1"/>
                </a:solidFill>
              </a:defRPr>
            </a:lvl4pPr>
            <a:lvl5pPr lvl="4" rtl="0" algn="l">
              <a:lnSpc>
                <a:spcPct val="100000"/>
              </a:lnSpc>
              <a:spcBef>
                <a:spcPts val="0"/>
              </a:spcBef>
              <a:spcAft>
                <a:spcPts val="0"/>
              </a:spcAft>
              <a:buClr>
                <a:schemeClr val="lt1"/>
              </a:buClr>
              <a:buSzPts val="1600"/>
              <a:buNone/>
              <a:defRPr sz="1600">
                <a:solidFill>
                  <a:schemeClr val="lt1"/>
                </a:solidFill>
              </a:defRPr>
            </a:lvl5pPr>
            <a:lvl6pPr lvl="5" rtl="0" algn="l">
              <a:lnSpc>
                <a:spcPct val="100000"/>
              </a:lnSpc>
              <a:spcBef>
                <a:spcPts val="0"/>
              </a:spcBef>
              <a:spcAft>
                <a:spcPts val="0"/>
              </a:spcAft>
              <a:buClr>
                <a:schemeClr val="lt1"/>
              </a:buClr>
              <a:buSzPts val="1600"/>
              <a:buNone/>
              <a:defRPr sz="1600">
                <a:solidFill>
                  <a:schemeClr val="lt1"/>
                </a:solidFill>
              </a:defRPr>
            </a:lvl6pPr>
            <a:lvl7pPr lvl="6" rtl="0" algn="l">
              <a:lnSpc>
                <a:spcPct val="100000"/>
              </a:lnSpc>
              <a:spcBef>
                <a:spcPts val="0"/>
              </a:spcBef>
              <a:spcAft>
                <a:spcPts val="0"/>
              </a:spcAft>
              <a:buClr>
                <a:schemeClr val="lt1"/>
              </a:buClr>
              <a:buSzPts val="1600"/>
              <a:buNone/>
              <a:defRPr sz="1600">
                <a:solidFill>
                  <a:schemeClr val="lt1"/>
                </a:solidFill>
              </a:defRPr>
            </a:lvl7pPr>
            <a:lvl8pPr lvl="7" rtl="0" algn="l">
              <a:lnSpc>
                <a:spcPct val="100000"/>
              </a:lnSpc>
              <a:spcBef>
                <a:spcPts val="0"/>
              </a:spcBef>
              <a:spcAft>
                <a:spcPts val="0"/>
              </a:spcAft>
              <a:buClr>
                <a:schemeClr val="lt1"/>
              </a:buClr>
              <a:buSzPts val="1600"/>
              <a:buNone/>
              <a:defRPr sz="1600">
                <a:solidFill>
                  <a:schemeClr val="lt1"/>
                </a:solidFill>
              </a:defRPr>
            </a:lvl8pPr>
            <a:lvl9pPr lvl="8" rtl="0"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41"/>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87" name="Google Shape;187;p41"/>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88" name="Shape 188"/>
        <p:cNvGrpSpPr/>
        <p:nvPr/>
      </p:nvGrpSpPr>
      <p:grpSpPr>
        <a:xfrm>
          <a:off x="0" y="0"/>
          <a:ext cx="0" cy="0"/>
          <a:chOff x="0" y="0"/>
          <a:chExt cx="0" cy="0"/>
        </a:xfrm>
      </p:grpSpPr>
      <p:sp>
        <p:nvSpPr>
          <p:cNvPr id="189" name="Google Shape;189;p42"/>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190" name="Google Shape;190;p42"/>
          <p:cNvSpPr txBox="1"/>
          <p:nvPr>
            <p:ph idx="1" type="subTitle"/>
          </p:nvPr>
        </p:nvSpPr>
        <p:spPr>
          <a:xfrm>
            <a:off x="938500" y="2435925"/>
            <a:ext cx="2556300" cy="2048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43"/>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193" name="Google Shape;193;p43"/>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44"/>
          <p:cNvSpPr txBox="1"/>
          <p:nvPr>
            <p:ph type="title"/>
          </p:nvPr>
        </p:nvSpPr>
        <p:spPr>
          <a:xfrm>
            <a:off x="2062800" y="2442050"/>
            <a:ext cx="5018400" cy="598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196" name="Google Shape;196;p44"/>
          <p:cNvSpPr txBox="1"/>
          <p:nvPr>
            <p:ph idx="1" type="subTitle"/>
          </p:nvPr>
        </p:nvSpPr>
        <p:spPr>
          <a:xfrm>
            <a:off x="2896500" y="3391325"/>
            <a:ext cx="3351000" cy="1197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97" name="Shape 197"/>
        <p:cNvGrpSpPr/>
        <p:nvPr/>
      </p:nvGrpSpPr>
      <p:grpSpPr>
        <a:xfrm>
          <a:off x="0" y="0"/>
          <a:ext cx="0" cy="0"/>
          <a:chOff x="0" y="0"/>
          <a:chExt cx="0" cy="0"/>
        </a:xfrm>
      </p:grpSpPr>
      <p:sp>
        <p:nvSpPr>
          <p:cNvPr id="198" name="Google Shape;198;p45"/>
          <p:cNvSpPr txBox="1"/>
          <p:nvPr>
            <p:ph type="title"/>
          </p:nvPr>
        </p:nvSpPr>
        <p:spPr>
          <a:xfrm>
            <a:off x="924870" y="760375"/>
            <a:ext cx="3068700" cy="598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199" name="Google Shape;199;p45"/>
          <p:cNvSpPr txBox="1"/>
          <p:nvPr>
            <p:ph idx="1" type="subTitle"/>
          </p:nvPr>
        </p:nvSpPr>
        <p:spPr>
          <a:xfrm>
            <a:off x="924875" y="1684275"/>
            <a:ext cx="3305400" cy="1092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1400"/>
              <a:buNone/>
              <a:defRPr sz="1400">
                <a:solidFill>
                  <a:schemeClr val="accent1"/>
                </a:solidFill>
              </a:defRPr>
            </a:lvl1pPr>
            <a:lvl2pPr lvl="1" rtl="0" algn="l">
              <a:lnSpc>
                <a:spcPct val="100000"/>
              </a:lnSpc>
              <a:spcBef>
                <a:spcPts val="0"/>
              </a:spcBef>
              <a:spcAft>
                <a:spcPts val="0"/>
              </a:spcAft>
              <a:buClr>
                <a:schemeClr val="accent1"/>
              </a:buClr>
              <a:buSzPts val="1400"/>
              <a:buNone/>
              <a:defRPr>
                <a:solidFill>
                  <a:schemeClr val="accent1"/>
                </a:solidFill>
              </a:defRPr>
            </a:lvl2pPr>
            <a:lvl3pPr lvl="2" rtl="0" algn="l">
              <a:lnSpc>
                <a:spcPct val="100000"/>
              </a:lnSpc>
              <a:spcBef>
                <a:spcPts val="0"/>
              </a:spcBef>
              <a:spcAft>
                <a:spcPts val="0"/>
              </a:spcAft>
              <a:buClr>
                <a:schemeClr val="accent1"/>
              </a:buClr>
              <a:buSzPts val="1400"/>
              <a:buNone/>
              <a:defRPr>
                <a:solidFill>
                  <a:schemeClr val="accent1"/>
                </a:solidFill>
              </a:defRPr>
            </a:lvl3pPr>
            <a:lvl4pPr lvl="3" rtl="0" algn="l">
              <a:lnSpc>
                <a:spcPct val="100000"/>
              </a:lnSpc>
              <a:spcBef>
                <a:spcPts val="0"/>
              </a:spcBef>
              <a:spcAft>
                <a:spcPts val="0"/>
              </a:spcAft>
              <a:buClr>
                <a:schemeClr val="accent1"/>
              </a:buClr>
              <a:buSzPts val="1400"/>
              <a:buNone/>
              <a:defRPr>
                <a:solidFill>
                  <a:schemeClr val="accent1"/>
                </a:solidFill>
              </a:defRPr>
            </a:lvl4pPr>
            <a:lvl5pPr lvl="4" rtl="0" algn="l">
              <a:lnSpc>
                <a:spcPct val="100000"/>
              </a:lnSpc>
              <a:spcBef>
                <a:spcPts val="0"/>
              </a:spcBef>
              <a:spcAft>
                <a:spcPts val="0"/>
              </a:spcAft>
              <a:buClr>
                <a:schemeClr val="accent1"/>
              </a:buClr>
              <a:buSzPts val="1400"/>
              <a:buNone/>
              <a:defRPr>
                <a:solidFill>
                  <a:schemeClr val="accent1"/>
                </a:solidFill>
              </a:defRPr>
            </a:lvl5pPr>
            <a:lvl6pPr lvl="5" rtl="0" algn="l">
              <a:lnSpc>
                <a:spcPct val="100000"/>
              </a:lnSpc>
              <a:spcBef>
                <a:spcPts val="0"/>
              </a:spcBef>
              <a:spcAft>
                <a:spcPts val="0"/>
              </a:spcAft>
              <a:buClr>
                <a:schemeClr val="accent1"/>
              </a:buClr>
              <a:buSzPts val="1400"/>
              <a:buNone/>
              <a:defRPr>
                <a:solidFill>
                  <a:schemeClr val="accent1"/>
                </a:solidFill>
              </a:defRPr>
            </a:lvl6pPr>
            <a:lvl7pPr lvl="6" rtl="0" algn="l">
              <a:lnSpc>
                <a:spcPct val="100000"/>
              </a:lnSpc>
              <a:spcBef>
                <a:spcPts val="0"/>
              </a:spcBef>
              <a:spcAft>
                <a:spcPts val="0"/>
              </a:spcAft>
              <a:buClr>
                <a:schemeClr val="accent1"/>
              </a:buClr>
              <a:buSzPts val="1400"/>
              <a:buNone/>
              <a:defRPr>
                <a:solidFill>
                  <a:schemeClr val="accent1"/>
                </a:solidFill>
              </a:defRPr>
            </a:lvl7pPr>
            <a:lvl8pPr lvl="7" rtl="0" algn="l">
              <a:lnSpc>
                <a:spcPct val="100000"/>
              </a:lnSpc>
              <a:spcBef>
                <a:spcPts val="0"/>
              </a:spcBef>
              <a:spcAft>
                <a:spcPts val="0"/>
              </a:spcAft>
              <a:buClr>
                <a:schemeClr val="accent1"/>
              </a:buClr>
              <a:buSzPts val="1400"/>
              <a:buNone/>
              <a:defRPr>
                <a:solidFill>
                  <a:schemeClr val="accent1"/>
                </a:solidFill>
              </a:defRPr>
            </a:lvl8pPr>
            <a:lvl9pPr lvl="8" rtl="0" algn="l">
              <a:lnSpc>
                <a:spcPct val="100000"/>
              </a:lnSpc>
              <a:spcBef>
                <a:spcPts val="0"/>
              </a:spcBef>
              <a:spcAft>
                <a:spcPts val="0"/>
              </a:spcAft>
              <a:buClr>
                <a:schemeClr val="accent1"/>
              </a:buClr>
              <a:buSzPts val="1400"/>
              <a:buNone/>
              <a:defRPr>
                <a:solidFill>
                  <a:schemeClr val="accent1"/>
                </a:solidFill>
              </a:defRPr>
            </a:lvl9pPr>
          </a:lstStyle>
          <a:p/>
        </p:txBody>
      </p:sp>
      <p:sp>
        <p:nvSpPr>
          <p:cNvPr id="200" name="Google Shape;200;p45"/>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accent1"/>
                </a:solidFill>
                <a:latin typeface="Montserrat Medium"/>
                <a:ea typeface="Montserrat Medium"/>
                <a:cs typeface="Montserrat Medium"/>
                <a:sym typeface="Montserrat Medium"/>
              </a:rPr>
              <a:t>CREDITS: This presentation template was created by </a:t>
            </a:r>
            <a:r>
              <a:rPr b="0" i="0" lang="en" sz="1000" u="none" cap="none" strike="noStrike">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b="0" i="0" lang="en" sz="1000" u="none" cap="none" strike="noStrike">
                <a:solidFill>
                  <a:schemeClr val="accent1"/>
                </a:solidFill>
                <a:latin typeface="Montserrat Medium"/>
                <a:ea typeface="Montserrat Medium"/>
                <a:cs typeface="Montserrat Medium"/>
                <a:sym typeface="Montserrat Medium"/>
              </a:rPr>
              <a:t>, including icons by </a:t>
            </a:r>
            <a:r>
              <a:rPr b="0" i="0" lang="en" sz="1000" u="none" cap="none" strike="noStrike">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b="0" i="0" lang="en" sz="1000" u="none" cap="none" strike="noStrike">
                <a:solidFill>
                  <a:schemeClr val="accent1"/>
                </a:solidFill>
                <a:latin typeface="Montserrat Medium"/>
                <a:ea typeface="Montserrat Medium"/>
                <a:cs typeface="Montserrat Medium"/>
                <a:sym typeface="Montserrat Medium"/>
              </a:rPr>
              <a:t>, and infographics &amp; images by </a:t>
            </a:r>
            <a:r>
              <a:rPr b="0" i="0" lang="en" sz="1000" u="none" cap="none" strike="noStrike">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b="0" i="0" lang="en" sz="1000" u="none" cap="none" strike="noStrike">
                <a:solidFill>
                  <a:schemeClr val="accent1"/>
                </a:solidFill>
                <a:latin typeface="Montserrat Medium"/>
                <a:ea typeface="Montserrat Medium"/>
                <a:cs typeface="Montserrat Medium"/>
                <a:sym typeface="Montserrat Medium"/>
              </a:rPr>
              <a:t>. </a:t>
            </a:r>
            <a:endParaRPr b="0" i="0" sz="1000" u="none" cap="none" strike="noStrike">
              <a:solidFill>
                <a:schemeClr val="accent1"/>
              </a:solidFill>
              <a:latin typeface="Montserrat Medium"/>
              <a:ea typeface="Montserrat Medium"/>
              <a:cs typeface="Montserrat Medium"/>
              <a:sym typeface="Montserrat Medium"/>
            </a:endParaRPr>
          </a:p>
          <a:p>
            <a:pPr indent="0" lvl="0" marL="0" marR="0" rtl="0" algn="l">
              <a:lnSpc>
                <a:spcPct val="100000"/>
              </a:lnSpc>
              <a:spcBef>
                <a:spcPts val="300"/>
              </a:spcBef>
              <a:spcAft>
                <a:spcPts val="0"/>
              </a:spcAft>
              <a:buClr>
                <a:srgbClr val="000000"/>
              </a:buClr>
              <a:buSzPts val="1000"/>
              <a:buFont typeface="Arial"/>
              <a:buNone/>
            </a:pPr>
            <a:r>
              <a:t/>
            </a:r>
            <a:endParaRPr b="0" i="0" sz="1000" u="none" cap="none" strike="noStrike">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201" name="Shape 201"/>
        <p:cNvGrpSpPr/>
        <p:nvPr/>
      </p:nvGrpSpPr>
      <p:grpSpPr>
        <a:xfrm>
          <a:off x="0" y="0"/>
          <a:ext cx="0" cy="0"/>
          <a:chOff x="0" y="0"/>
          <a:chExt cx="0" cy="0"/>
        </a:xfrm>
      </p:grpSpPr>
      <p:sp>
        <p:nvSpPr>
          <p:cNvPr id="202" name="Google Shape;202;p46"/>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203" name="Google Shape;203;p46"/>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204" name="Shape 204"/>
        <p:cNvGrpSpPr/>
        <p:nvPr/>
      </p:nvGrpSpPr>
      <p:grpSpPr>
        <a:xfrm>
          <a:off x="0" y="0"/>
          <a:ext cx="0" cy="0"/>
          <a:chOff x="0" y="0"/>
          <a:chExt cx="0" cy="0"/>
        </a:xfrm>
      </p:grpSpPr>
      <p:sp>
        <p:nvSpPr>
          <p:cNvPr id="205" name="Google Shape;205;p47"/>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206" name="Google Shape;206;p47"/>
          <p:cNvSpPr txBox="1"/>
          <p:nvPr>
            <p:ph idx="1"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49"/>
          <p:cNvSpPr txBox="1"/>
          <p:nvPr>
            <p:ph type="ctrTitle"/>
          </p:nvPr>
        </p:nvSpPr>
        <p:spPr>
          <a:xfrm>
            <a:off x="2175900" y="1950100"/>
            <a:ext cx="4792200" cy="644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3600"/>
              <a:buNone/>
              <a:defRPr b="1" sz="3600">
                <a:solidFill>
                  <a:schemeClr val="lt1"/>
                </a:solidFill>
              </a:defRPr>
            </a:lvl1pPr>
            <a:lvl2pPr lvl="1" rtl="0" algn="ctr">
              <a:lnSpc>
                <a:spcPct val="100000"/>
              </a:lnSpc>
              <a:spcBef>
                <a:spcPts val="0"/>
              </a:spcBef>
              <a:spcAft>
                <a:spcPts val="0"/>
              </a:spcAft>
              <a:buClr>
                <a:schemeClr val="lt1"/>
              </a:buClr>
              <a:buSzPts val="3600"/>
              <a:buNone/>
              <a:defRPr b="1" sz="3600">
                <a:solidFill>
                  <a:schemeClr val="lt1"/>
                </a:solidFill>
              </a:defRPr>
            </a:lvl2pPr>
            <a:lvl3pPr lvl="2" rtl="0" algn="ctr">
              <a:lnSpc>
                <a:spcPct val="100000"/>
              </a:lnSpc>
              <a:spcBef>
                <a:spcPts val="0"/>
              </a:spcBef>
              <a:spcAft>
                <a:spcPts val="0"/>
              </a:spcAft>
              <a:buClr>
                <a:schemeClr val="lt1"/>
              </a:buClr>
              <a:buSzPts val="3600"/>
              <a:buNone/>
              <a:defRPr b="1" sz="3600">
                <a:solidFill>
                  <a:schemeClr val="lt1"/>
                </a:solidFill>
              </a:defRPr>
            </a:lvl3pPr>
            <a:lvl4pPr lvl="3" rtl="0" algn="ctr">
              <a:lnSpc>
                <a:spcPct val="100000"/>
              </a:lnSpc>
              <a:spcBef>
                <a:spcPts val="0"/>
              </a:spcBef>
              <a:spcAft>
                <a:spcPts val="0"/>
              </a:spcAft>
              <a:buClr>
                <a:schemeClr val="lt1"/>
              </a:buClr>
              <a:buSzPts val="3600"/>
              <a:buNone/>
              <a:defRPr b="1" sz="3600">
                <a:solidFill>
                  <a:schemeClr val="lt1"/>
                </a:solidFill>
              </a:defRPr>
            </a:lvl4pPr>
            <a:lvl5pPr lvl="4" rtl="0" algn="ctr">
              <a:lnSpc>
                <a:spcPct val="100000"/>
              </a:lnSpc>
              <a:spcBef>
                <a:spcPts val="0"/>
              </a:spcBef>
              <a:spcAft>
                <a:spcPts val="0"/>
              </a:spcAft>
              <a:buClr>
                <a:schemeClr val="lt1"/>
              </a:buClr>
              <a:buSzPts val="3600"/>
              <a:buNone/>
              <a:defRPr b="1" sz="3600">
                <a:solidFill>
                  <a:schemeClr val="lt1"/>
                </a:solidFill>
              </a:defRPr>
            </a:lvl5pPr>
            <a:lvl6pPr lvl="5" rtl="0" algn="ctr">
              <a:lnSpc>
                <a:spcPct val="100000"/>
              </a:lnSpc>
              <a:spcBef>
                <a:spcPts val="0"/>
              </a:spcBef>
              <a:spcAft>
                <a:spcPts val="0"/>
              </a:spcAft>
              <a:buClr>
                <a:schemeClr val="lt1"/>
              </a:buClr>
              <a:buSzPts val="3600"/>
              <a:buNone/>
              <a:defRPr b="1" sz="3600">
                <a:solidFill>
                  <a:schemeClr val="lt1"/>
                </a:solidFill>
              </a:defRPr>
            </a:lvl6pPr>
            <a:lvl7pPr lvl="6" rtl="0" algn="ctr">
              <a:lnSpc>
                <a:spcPct val="100000"/>
              </a:lnSpc>
              <a:spcBef>
                <a:spcPts val="0"/>
              </a:spcBef>
              <a:spcAft>
                <a:spcPts val="0"/>
              </a:spcAft>
              <a:buClr>
                <a:schemeClr val="lt1"/>
              </a:buClr>
              <a:buSzPts val="3600"/>
              <a:buNone/>
              <a:defRPr b="1" sz="3600">
                <a:solidFill>
                  <a:schemeClr val="lt1"/>
                </a:solidFill>
              </a:defRPr>
            </a:lvl7pPr>
            <a:lvl8pPr lvl="7" rtl="0" algn="ctr">
              <a:lnSpc>
                <a:spcPct val="100000"/>
              </a:lnSpc>
              <a:spcBef>
                <a:spcPts val="0"/>
              </a:spcBef>
              <a:spcAft>
                <a:spcPts val="0"/>
              </a:spcAft>
              <a:buClr>
                <a:schemeClr val="lt1"/>
              </a:buClr>
              <a:buSzPts val="3600"/>
              <a:buNone/>
              <a:defRPr b="1" sz="3600">
                <a:solidFill>
                  <a:schemeClr val="lt1"/>
                </a:solidFill>
              </a:defRPr>
            </a:lvl8pPr>
            <a:lvl9pPr lvl="8" rtl="0" algn="ctr">
              <a:lnSpc>
                <a:spcPct val="100000"/>
              </a:lnSpc>
              <a:spcBef>
                <a:spcPts val="0"/>
              </a:spcBef>
              <a:spcAft>
                <a:spcPts val="0"/>
              </a:spcAft>
              <a:buClr>
                <a:schemeClr val="lt1"/>
              </a:buClr>
              <a:buSzPts val="3600"/>
              <a:buNone/>
              <a:defRPr b="1" sz="3600">
                <a:solidFill>
                  <a:schemeClr val="lt1"/>
                </a:solidFill>
              </a:defRPr>
            </a:lvl9pPr>
          </a:lstStyle>
          <a:p/>
        </p:txBody>
      </p:sp>
      <p:sp>
        <p:nvSpPr>
          <p:cNvPr id="212" name="Google Shape;212;p49"/>
          <p:cNvSpPr txBox="1"/>
          <p:nvPr>
            <p:ph idx="1" type="subTitle"/>
          </p:nvPr>
        </p:nvSpPr>
        <p:spPr>
          <a:xfrm>
            <a:off x="2044200" y="3704650"/>
            <a:ext cx="5055600" cy="46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213" name="Shape 213"/>
        <p:cNvGrpSpPr/>
        <p:nvPr/>
      </p:nvGrpSpPr>
      <p:grpSpPr>
        <a:xfrm>
          <a:off x="0" y="0"/>
          <a:ext cx="0" cy="0"/>
          <a:chOff x="0" y="0"/>
          <a:chExt cx="0" cy="0"/>
        </a:xfrm>
      </p:grpSpPr>
      <p:sp>
        <p:nvSpPr>
          <p:cNvPr id="214" name="Google Shape;214;p50"/>
          <p:cNvSpPr txBox="1"/>
          <p:nvPr>
            <p:ph type="title"/>
          </p:nvPr>
        </p:nvSpPr>
        <p:spPr>
          <a:xfrm>
            <a:off x="1937338" y="2463175"/>
            <a:ext cx="23901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15" name="Google Shape;215;p50"/>
          <p:cNvSpPr txBox="1"/>
          <p:nvPr>
            <p:ph idx="1" type="subTitle"/>
          </p:nvPr>
        </p:nvSpPr>
        <p:spPr>
          <a:xfrm>
            <a:off x="1937338" y="3148075"/>
            <a:ext cx="23901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16" name="Google Shape;216;p50"/>
          <p:cNvSpPr txBox="1"/>
          <p:nvPr>
            <p:ph idx="2" type="title"/>
          </p:nvPr>
        </p:nvSpPr>
        <p:spPr>
          <a:xfrm>
            <a:off x="4816563" y="2463175"/>
            <a:ext cx="23901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17" name="Google Shape;217;p50"/>
          <p:cNvSpPr txBox="1"/>
          <p:nvPr>
            <p:ph idx="3" type="subTitle"/>
          </p:nvPr>
        </p:nvSpPr>
        <p:spPr>
          <a:xfrm>
            <a:off x="4816563" y="3148075"/>
            <a:ext cx="23901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18" name="Google Shape;218;p50"/>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219" name="Shape 219"/>
        <p:cNvGrpSpPr/>
        <p:nvPr/>
      </p:nvGrpSpPr>
      <p:grpSpPr>
        <a:xfrm>
          <a:off x="0" y="0"/>
          <a:ext cx="0" cy="0"/>
          <a:chOff x="0" y="0"/>
          <a:chExt cx="0" cy="0"/>
        </a:xfrm>
      </p:grpSpPr>
      <p:sp>
        <p:nvSpPr>
          <p:cNvPr id="220" name="Google Shape;220;p51"/>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221" name="Google Shape;221;p51"/>
          <p:cNvSpPr txBox="1"/>
          <p:nvPr>
            <p:ph idx="1" type="body"/>
          </p:nvPr>
        </p:nvSpPr>
        <p:spPr>
          <a:xfrm>
            <a:off x="938500" y="1246025"/>
            <a:ext cx="7172100" cy="3039900"/>
          </a:xfrm>
          <a:prstGeom prst="rect">
            <a:avLst/>
          </a:prstGeom>
          <a:noFill/>
          <a:ln>
            <a:noFill/>
          </a:ln>
        </p:spPr>
        <p:txBody>
          <a:bodyPr anchorCtr="0" anchor="t" bIns="91425" lIns="91425" spcFirstLastPara="1" rIns="91425" wrap="square" tIns="91425">
            <a:noAutofit/>
          </a:bodyPr>
          <a:lstStyle>
            <a:lvl1pPr indent="-301625" lvl="0" marL="457200" rtl="0" algn="l">
              <a:lnSpc>
                <a:spcPct val="100000"/>
              </a:lnSpc>
              <a:spcBef>
                <a:spcPts val="0"/>
              </a:spcBef>
              <a:spcAft>
                <a:spcPts val="0"/>
              </a:spcAft>
              <a:buClr>
                <a:schemeClr val="lt1"/>
              </a:buClr>
              <a:buSzPts val="1150"/>
              <a:buChar char="●"/>
              <a:defRPr sz="1150">
                <a:solidFill>
                  <a:schemeClr val="lt1"/>
                </a:solidFill>
              </a:defRPr>
            </a:lvl1pPr>
            <a:lvl2pPr indent="-301625" lvl="1" marL="914400" rtl="0" algn="l">
              <a:lnSpc>
                <a:spcPct val="100000"/>
              </a:lnSpc>
              <a:spcBef>
                <a:spcPts val="1600"/>
              </a:spcBef>
              <a:spcAft>
                <a:spcPts val="0"/>
              </a:spcAft>
              <a:buClr>
                <a:schemeClr val="lt1"/>
              </a:buClr>
              <a:buSzPts val="1150"/>
              <a:buChar char="○"/>
              <a:defRPr sz="1150">
                <a:solidFill>
                  <a:schemeClr val="lt1"/>
                </a:solidFill>
              </a:defRPr>
            </a:lvl2pPr>
            <a:lvl3pPr indent="-301625" lvl="2" marL="1371600" rtl="0" algn="l">
              <a:lnSpc>
                <a:spcPct val="100000"/>
              </a:lnSpc>
              <a:spcBef>
                <a:spcPts val="1600"/>
              </a:spcBef>
              <a:spcAft>
                <a:spcPts val="0"/>
              </a:spcAft>
              <a:buClr>
                <a:schemeClr val="lt1"/>
              </a:buClr>
              <a:buSzPts val="1150"/>
              <a:buChar char="■"/>
              <a:defRPr sz="1150">
                <a:solidFill>
                  <a:schemeClr val="lt1"/>
                </a:solidFill>
              </a:defRPr>
            </a:lvl3pPr>
            <a:lvl4pPr indent="-301625" lvl="3" marL="1828800" rtl="0" algn="l">
              <a:lnSpc>
                <a:spcPct val="100000"/>
              </a:lnSpc>
              <a:spcBef>
                <a:spcPts val="1600"/>
              </a:spcBef>
              <a:spcAft>
                <a:spcPts val="0"/>
              </a:spcAft>
              <a:buClr>
                <a:schemeClr val="lt1"/>
              </a:buClr>
              <a:buSzPts val="1150"/>
              <a:buChar char="●"/>
              <a:defRPr sz="1150">
                <a:solidFill>
                  <a:schemeClr val="lt1"/>
                </a:solidFill>
              </a:defRPr>
            </a:lvl4pPr>
            <a:lvl5pPr indent="-301625" lvl="4" marL="2286000" rtl="0" algn="l">
              <a:lnSpc>
                <a:spcPct val="100000"/>
              </a:lnSpc>
              <a:spcBef>
                <a:spcPts val="1600"/>
              </a:spcBef>
              <a:spcAft>
                <a:spcPts val="0"/>
              </a:spcAft>
              <a:buClr>
                <a:schemeClr val="lt1"/>
              </a:buClr>
              <a:buSzPts val="1150"/>
              <a:buChar char="○"/>
              <a:defRPr sz="1150">
                <a:solidFill>
                  <a:schemeClr val="lt1"/>
                </a:solidFill>
              </a:defRPr>
            </a:lvl5pPr>
            <a:lvl6pPr indent="-301625" lvl="5" marL="2743200" rtl="0" algn="l">
              <a:lnSpc>
                <a:spcPct val="100000"/>
              </a:lnSpc>
              <a:spcBef>
                <a:spcPts val="1600"/>
              </a:spcBef>
              <a:spcAft>
                <a:spcPts val="0"/>
              </a:spcAft>
              <a:buClr>
                <a:schemeClr val="lt1"/>
              </a:buClr>
              <a:buSzPts val="1150"/>
              <a:buChar char="■"/>
              <a:defRPr sz="1150">
                <a:solidFill>
                  <a:schemeClr val="lt1"/>
                </a:solidFill>
              </a:defRPr>
            </a:lvl6pPr>
            <a:lvl7pPr indent="-301625" lvl="6" marL="3200400" rtl="0" algn="l">
              <a:lnSpc>
                <a:spcPct val="100000"/>
              </a:lnSpc>
              <a:spcBef>
                <a:spcPts val="1600"/>
              </a:spcBef>
              <a:spcAft>
                <a:spcPts val="0"/>
              </a:spcAft>
              <a:buClr>
                <a:schemeClr val="lt1"/>
              </a:buClr>
              <a:buSzPts val="1150"/>
              <a:buChar char="●"/>
              <a:defRPr sz="1150">
                <a:solidFill>
                  <a:schemeClr val="lt1"/>
                </a:solidFill>
              </a:defRPr>
            </a:lvl7pPr>
            <a:lvl8pPr indent="-301625" lvl="7" marL="3657600" rtl="0" algn="l">
              <a:lnSpc>
                <a:spcPct val="100000"/>
              </a:lnSpc>
              <a:spcBef>
                <a:spcPts val="1600"/>
              </a:spcBef>
              <a:spcAft>
                <a:spcPts val="0"/>
              </a:spcAft>
              <a:buClr>
                <a:schemeClr val="lt1"/>
              </a:buClr>
              <a:buSzPts val="1150"/>
              <a:buChar char="○"/>
              <a:defRPr sz="1150">
                <a:solidFill>
                  <a:schemeClr val="lt1"/>
                </a:solidFill>
              </a:defRPr>
            </a:lvl8pPr>
            <a:lvl9pPr indent="-301625" lvl="8" marL="4114800" rtl="0" algn="l">
              <a:lnSpc>
                <a:spcPct val="100000"/>
              </a:lnSpc>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22" name="Shape 222"/>
        <p:cNvGrpSpPr/>
        <p:nvPr/>
      </p:nvGrpSpPr>
      <p:grpSpPr>
        <a:xfrm>
          <a:off x="0" y="0"/>
          <a:ext cx="0" cy="0"/>
          <a:chOff x="0" y="0"/>
          <a:chExt cx="0" cy="0"/>
        </a:xfrm>
      </p:grpSpPr>
      <p:sp>
        <p:nvSpPr>
          <p:cNvPr id="223" name="Google Shape;223;p52"/>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224" name="Google Shape;224;p52"/>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53"/>
          <p:cNvSpPr txBox="1"/>
          <p:nvPr>
            <p:ph type="title"/>
          </p:nvPr>
        </p:nvSpPr>
        <p:spPr>
          <a:xfrm>
            <a:off x="3762670" y="3177750"/>
            <a:ext cx="3068700" cy="598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227" name="Google Shape;227;p53"/>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9800"/>
              </a:schemeClr>
            </a:outerShdw>
          </a:effectLst>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6000"/>
              <a:buNone/>
              <a:defRPr sz="6000">
                <a:solidFill>
                  <a:schemeClr val="lt1"/>
                </a:solidFill>
              </a:defRPr>
            </a:lvl1pPr>
            <a:lvl2pPr lvl="1" rtl="0" algn="ctr">
              <a:lnSpc>
                <a:spcPct val="100000"/>
              </a:lnSpc>
              <a:spcBef>
                <a:spcPts val="0"/>
              </a:spcBef>
              <a:spcAft>
                <a:spcPts val="0"/>
              </a:spcAft>
              <a:buClr>
                <a:schemeClr val="lt1"/>
              </a:buClr>
              <a:buSzPts val="7200"/>
              <a:buNone/>
              <a:defRPr sz="7200">
                <a:solidFill>
                  <a:schemeClr val="lt1"/>
                </a:solidFill>
              </a:defRPr>
            </a:lvl2pPr>
            <a:lvl3pPr lvl="2" rtl="0" algn="ctr">
              <a:lnSpc>
                <a:spcPct val="100000"/>
              </a:lnSpc>
              <a:spcBef>
                <a:spcPts val="0"/>
              </a:spcBef>
              <a:spcAft>
                <a:spcPts val="0"/>
              </a:spcAft>
              <a:buClr>
                <a:schemeClr val="lt1"/>
              </a:buClr>
              <a:buSzPts val="7200"/>
              <a:buNone/>
              <a:defRPr sz="7200">
                <a:solidFill>
                  <a:schemeClr val="lt1"/>
                </a:solidFill>
              </a:defRPr>
            </a:lvl3pPr>
            <a:lvl4pPr lvl="3" rtl="0" algn="ctr">
              <a:lnSpc>
                <a:spcPct val="100000"/>
              </a:lnSpc>
              <a:spcBef>
                <a:spcPts val="0"/>
              </a:spcBef>
              <a:spcAft>
                <a:spcPts val="0"/>
              </a:spcAft>
              <a:buClr>
                <a:schemeClr val="lt1"/>
              </a:buClr>
              <a:buSzPts val="7200"/>
              <a:buNone/>
              <a:defRPr sz="7200">
                <a:solidFill>
                  <a:schemeClr val="lt1"/>
                </a:solidFill>
              </a:defRPr>
            </a:lvl4pPr>
            <a:lvl5pPr lvl="4" rtl="0" algn="ctr">
              <a:lnSpc>
                <a:spcPct val="100000"/>
              </a:lnSpc>
              <a:spcBef>
                <a:spcPts val="0"/>
              </a:spcBef>
              <a:spcAft>
                <a:spcPts val="0"/>
              </a:spcAft>
              <a:buClr>
                <a:schemeClr val="lt1"/>
              </a:buClr>
              <a:buSzPts val="7200"/>
              <a:buNone/>
              <a:defRPr sz="7200">
                <a:solidFill>
                  <a:schemeClr val="lt1"/>
                </a:solidFill>
              </a:defRPr>
            </a:lvl5pPr>
            <a:lvl6pPr lvl="5" rtl="0" algn="ctr">
              <a:lnSpc>
                <a:spcPct val="100000"/>
              </a:lnSpc>
              <a:spcBef>
                <a:spcPts val="0"/>
              </a:spcBef>
              <a:spcAft>
                <a:spcPts val="0"/>
              </a:spcAft>
              <a:buClr>
                <a:schemeClr val="lt1"/>
              </a:buClr>
              <a:buSzPts val="7200"/>
              <a:buNone/>
              <a:defRPr sz="7200">
                <a:solidFill>
                  <a:schemeClr val="lt1"/>
                </a:solidFill>
              </a:defRPr>
            </a:lvl6pPr>
            <a:lvl7pPr lvl="6" rtl="0" algn="ctr">
              <a:lnSpc>
                <a:spcPct val="100000"/>
              </a:lnSpc>
              <a:spcBef>
                <a:spcPts val="0"/>
              </a:spcBef>
              <a:spcAft>
                <a:spcPts val="0"/>
              </a:spcAft>
              <a:buClr>
                <a:schemeClr val="lt1"/>
              </a:buClr>
              <a:buSzPts val="7200"/>
              <a:buNone/>
              <a:defRPr sz="7200">
                <a:solidFill>
                  <a:schemeClr val="lt1"/>
                </a:solidFill>
              </a:defRPr>
            </a:lvl7pPr>
            <a:lvl8pPr lvl="7" rtl="0" algn="ctr">
              <a:lnSpc>
                <a:spcPct val="100000"/>
              </a:lnSpc>
              <a:spcBef>
                <a:spcPts val="0"/>
              </a:spcBef>
              <a:spcAft>
                <a:spcPts val="0"/>
              </a:spcAft>
              <a:buClr>
                <a:schemeClr val="lt1"/>
              </a:buClr>
              <a:buSzPts val="7200"/>
              <a:buNone/>
              <a:defRPr sz="7200">
                <a:solidFill>
                  <a:schemeClr val="lt1"/>
                </a:solidFill>
              </a:defRPr>
            </a:lvl8pPr>
            <a:lvl9pPr lvl="8" rtl="0" algn="ctr">
              <a:lnSpc>
                <a:spcPct val="100000"/>
              </a:lnSpc>
              <a:spcBef>
                <a:spcPts val="0"/>
              </a:spcBef>
              <a:spcAft>
                <a:spcPts val="0"/>
              </a:spcAft>
              <a:buClr>
                <a:schemeClr val="lt1"/>
              </a:buClr>
              <a:buSzPts val="7200"/>
              <a:buNone/>
              <a:defRPr sz="7200">
                <a:solidFill>
                  <a:schemeClr val="lt1"/>
                </a:solidFill>
              </a:defRPr>
            </a:lvl9pPr>
          </a:lstStyle>
          <a:p/>
        </p:txBody>
      </p:sp>
      <p:sp>
        <p:nvSpPr>
          <p:cNvPr id="228" name="Google Shape;228;p53"/>
          <p:cNvSpPr txBox="1"/>
          <p:nvPr>
            <p:ph idx="1" type="subTitle"/>
          </p:nvPr>
        </p:nvSpPr>
        <p:spPr>
          <a:xfrm>
            <a:off x="3762670" y="3720650"/>
            <a:ext cx="3068700" cy="464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1400"/>
              <a:buNone/>
              <a:defRPr sz="1400">
                <a:solidFill>
                  <a:schemeClr val="accent1"/>
                </a:solidFill>
              </a:defRPr>
            </a:lvl1pPr>
            <a:lvl2pPr lvl="1" rtl="0" algn="l">
              <a:lnSpc>
                <a:spcPct val="100000"/>
              </a:lnSpc>
              <a:spcBef>
                <a:spcPts val="0"/>
              </a:spcBef>
              <a:spcAft>
                <a:spcPts val="0"/>
              </a:spcAft>
              <a:buClr>
                <a:schemeClr val="accent1"/>
              </a:buClr>
              <a:buSzPts val="1400"/>
              <a:buNone/>
              <a:defRPr>
                <a:solidFill>
                  <a:schemeClr val="accent1"/>
                </a:solidFill>
              </a:defRPr>
            </a:lvl2pPr>
            <a:lvl3pPr lvl="2" rtl="0" algn="l">
              <a:lnSpc>
                <a:spcPct val="100000"/>
              </a:lnSpc>
              <a:spcBef>
                <a:spcPts val="0"/>
              </a:spcBef>
              <a:spcAft>
                <a:spcPts val="0"/>
              </a:spcAft>
              <a:buClr>
                <a:schemeClr val="accent1"/>
              </a:buClr>
              <a:buSzPts val="1400"/>
              <a:buNone/>
              <a:defRPr>
                <a:solidFill>
                  <a:schemeClr val="accent1"/>
                </a:solidFill>
              </a:defRPr>
            </a:lvl3pPr>
            <a:lvl4pPr lvl="3" rtl="0" algn="l">
              <a:lnSpc>
                <a:spcPct val="100000"/>
              </a:lnSpc>
              <a:spcBef>
                <a:spcPts val="0"/>
              </a:spcBef>
              <a:spcAft>
                <a:spcPts val="0"/>
              </a:spcAft>
              <a:buClr>
                <a:schemeClr val="accent1"/>
              </a:buClr>
              <a:buSzPts val="1400"/>
              <a:buNone/>
              <a:defRPr>
                <a:solidFill>
                  <a:schemeClr val="accent1"/>
                </a:solidFill>
              </a:defRPr>
            </a:lvl4pPr>
            <a:lvl5pPr lvl="4" rtl="0" algn="l">
              <a:lnSpc>
                <a:spcPct val="100000"/>
              </a:lnSpc>
              <a:spcBef>
                <a:spcPts val="0"/>
              </a:spcBef>
              <a:spcAft>
                <a:spcPts val="0"/>
              </a:spcAft>
              <a:buClr>
                <a:schemeClr val="accent1"/>
              </a:buClr>
              <a:buSzPts val="1400"/>
              <a:buNone/>
              <a:defRPr>
                <a:solidFill>
                  <a:schemeClr val="accent1"/>
                </a:solidFill>
              </a:defRPr>
            </a:lvl5pPr>
            <a:lvl6pPr lvl="5" rtl="0" algn="l">
              <a:lnSpc>
                <a:spcPct val="100000"/>
              </a:lnSpc>
              <a:spcBef>
                <a:spcPts val="0"/>
              </a:spcBef>
              <a:spcAft>
                <a:spcPts val="0"/>
              </a:spcAft>
              <a:buClr>
                <a:schemeClr val="accent1"/>
              </a:buClr>
              <a:buSzPts val="1400"/>
              <a:buNone/>
              <a:defRPr>
                <a:solidFill>
                  <a:schemeClr val="accent1"/>
                </a:solidFill>
              </a:defRPr>
            </a:lvl6pPr>
            <a:lvl7pPr lvl="6" rtl="0" algn="l">
              <a:lnSpc>
                <a:spcPct val="100000"/>
              </a:lnSpc>
              <a:spcBef>
                <a:spcPts val="0"/>
              </a:spcBef>
              <a:spcAft>
                <a:spcPts val="0"/>
              </a:spcAft>
              <a:buClr>
                <a:schemeClr val="accent1"/>
              </a:buClr>
              <a:buSzPts val="1400"/>
              <a:buNone/>
              <a:defRPr>
                <a:solidFill>
                  <a:schemeClr val="accent1"/>
                </a:solidFill>
              </a:defRPr>
            </a:lvl7pPr>
            <a:lvl8pPr lvl="7" rtl="0" algn="l">
              <a:lnSpc>
                <a:spcPct val="100000"/>
              </a:lnSpc>
              <a:spcBef>
                <a:spcPts val="0"/>
              </a:spcBef>
              <a:spcAft>
                <a:spcPts val="0"/>
              </a:spcAft>
              <a:buClr>
                <a:schemeClr val="accent1"/>
              </a:buClr>
              <a:buSzPts val="1400"/>
              <a:buNone/>
              <a:defRPr>
                <a:solidFill>
                  <a:schemeClr val="accent1"/>
                </a:solidFill>
              </a:defRPr>
            </a:lvl8pPr>
            <a:lvl9pPr lvl="8" rtl="0" algn="l">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29" name="Shape 229"/>
        <p:cNvGrpSpPr/>
        <p:nvPr/>
      </p:nvGrpSpPr>
      <p:grpSpPr>
        <a:xfrm>
          <a:off x="0" y="0"/>
          <a:ext cx="0" cy="0"/>
          <a:chOff x="0" y="0"/>
          <a:chExt cx="0" cy="0"/>
        </a:xfrm>
      </p:grpSpPr>
      <p:sp>
        <p:nvSpPr>
          <p:cNvPr id="230" name="Google Shape;230;p54"/>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231" name="Google Shape;231;p54"/>
          <p:cNvSpPr txBox="1"/>
          <p:nvPr>
            <p:ph idx="1" type="body"/>
          </p:nvPr>
        </p:nvSpPr>
        <p:spPr>
          <a:xfrm>
            <a:off x="938500" y="1659275"/>
            <a:ext cx="31869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
        <p:nvSpPr>
          <p:cNvPr id="232" name="Google Shape;232;p54"/>
          <p:cNvSpPr txBox="1"/>
          <p:nvPr>
            <p:ph idx="2"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33" name="Shape 233"/>
        <p:cNvGrpSpPr/>
        <p:nvPr/>
      </p:nvGrpSpPr>
      <p:grpSpPr>
        <a:xfrm>
          <a:off x="0" y="0"/>
          <a:ext cx="0" cy="0"/>
          <a:chOff x="0" y="0"/>
          <a:chExt cx="0" cy="0"/>
        </a:xfrm>
      </p:grpSpPr>
      <p:sp>
        <p:nvSpPr>
          <p:cNvPr id="234" name="Google Shape;234;p55"/>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35" name="Shape 235"/>
        <p:cNvGrpSpPr/>
        <p:nvPr/>
      </p:nvGrpSpPr>
      <p:grpSpPr>
        <a:xfrm>
          <a:off x="0" y="0"/>
          <a:ext cx="0" cy="0"/>
          <a:chOff x="0" y="0"/>
          <a:chExt cx="0" cy="0"/>
        </a:xfrm>
      </p:grpSpPr>
      <p:sp>
        <p:nvSpPr>
          <p:cNvPr id="236" name="Google Shape;236;p56"/>
          <p:cNvSpPr txBox="1"/>
          <p:nvPr>
            <p:ph type="title"/>
          </p:nvPr>
        </p:nvSpPr>
        <p:spPr>
          <a:xfrm>
            <a:off x="5337175" y="1297125"/>
            <a:ext cx="2837400" cy="1252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237" name="Google Shape;237;p56"/>
          <p:cNvSpPr txBox="1"/>
          <p:nvPr>
            <p:ph idx="1" type="body"/>
          </p:nvPr>
        </p:nvSpPr>
        <p:spPr>
          <a:xfrm>
            <a:off x="5337175" y="2593875"/>
            <a:ext cx="2837400" cy="1252500"/>
          </a:xfrm>
          <a:prstGeom prst="rect">
            <a:avLst/>
          </a:prstGeom>
          <a:noFill/>
          <a:ln>
            <a:noFill/>
          </a:ln>
        </p:spPr>
        <p:txBody>
          <a:bodyPr anchorCtr="0" anchor="t" bIns="91425" lIns="91425" spcFirstLastPara="1" rIns="91425" wrap="square" tIns="91425">
            <a:noAutofit/>
          </a:bodyPr>
          <a:lstStyle>
            <a:lvl1pPr indent="-330200" lvl="0" marL="457200" rtl="0" algn="l">
              <a:lnSpc>
                <a:spcPct val="100000"/>
              </a:lnSpc>
              <a:spcBef>
                <a:spcPts val="0"/>
              </a:spcBef>
              <a:spcAft>
                <a:spcPts val="0"/>
              </a:spcAft>
              <a:buClr>
                <a:schemeClr val="lt1"/>
              </a:buClr>
              <a:buSzPts val="1600"/>
              <a:buChar char="●"/>
              <a:defRPr sz="1600">
                <a:solidFill>
                  <a:schemeClr val="lt1"/>
                </a:solidFill>
              </a:defRPr>
            </a:lvl1pPr>
            <a:lvl2pPr indent="-330200" lvl="1" marL="914400" rtl="0" algn="l">
              <a:lnSpc>
                <a:spcPct val="100000"/>
              </a:lnSpc>
              <a:spcBef>
                <a:spcPts val="1600"/>
              </a:spcBef>
              <a:spcAft>
                <a:spcPts val="0"/>
              </a:spcAft>
              <a:buClr>
                <a:schemeClr val="lt1"/>
              </a:buClr>
              <a:buSzPts val="1600"/>
              <a:buChar char="○"/>
              <a:defRPr sz="1600">
                <a:solidFill>
                  <a:schemeClr val="lt1"/>
                </a:solidFill>
              </a:defRPr>
            </a:lvl2pPr>
            <a:lvl3pPr indent="-330200" lvl="2" marL="1371600" rtl="0" algn="l">
              <a:lnSpc>
                <a:spcPct val="100000"/>
              </a:lnSpc>
              <a:spcBef>
                <a:spcPts val="1600"/>
              </a:spcBef>
              <a:spcAft>
                <a:spcPts val="0"/>
              </a:spcAft>
              <a:buClr>
                <a:schemeClr val="lt1"/>
              </a:buClr>
              <a:buSzPts val="1600"/>
              <a:buChar char="■"/>
              <a:defRPr sz="1600">
                <a:solidFill>
                  <a:schemeClr val="lt1"/>
                </a:solidFill>
              </a:defRPr>
            </a:lvl3pPr>
            <a:lvl4pPr indent="-330200" lvl="3" marL="1828800" rtl="0" algn="l">
              <a:lnSpc>
                <a:spcPct val="100000"/>
              </a:lnSpc>
              <a:spcBef>
                <a:spcPts val="1600"/>
              </a:spcBef>
              <a:spcAft>
                <a:spcPts val="0"/>
              </a:spcAft>
              <a:buClr>
                <a:schemeClr val="lt1"/>
              </a:buClr>
              <a:buSzPts val="1600"/>
              <a:buChar char="●"/>
              <a:defRPr sz="1600">
                <a:solidFill>
                  <a:schemeClr val="lt1"/>
                </a:solidFill>
              </a:defRPr>
            </a:lvl4pPr>
            <a:lvl5pPr indent="-330200" lvl="4" marL="2286000" rtl="0" algn="l">
              <a:lnSpc>
                <a:spcPct val="100000"/>
              </a:lnSpc>
              <a:spcBef>
                <a:spcPts val="1600"/>
              </a:spcBef>
              <a:spcAft>
                <a:spcPts val="0"/>
              </a:spcAft>
              <a:buClr>
                <a:schemeClr val="lt1"/>
              </a:buClr>
              <a:buSzPts val="1600"/>
              <a:buChar char="○"/>
              <a:defRPr sz="1600">
                <a:solidFill>
                  <a:schemeClr val="lt1"/>
                </a:solidFill>
              </a:defRPr>
            </a:lvl5pPr>
            <a:lvl6pPr indent="-330200" lvl="5" marL="2743200" rtl="0" algn="l">
              <a:lnSpc>
                <a:spcPct val="100000"/>
              </a:lnSpc>
              <a:spcBef>
                <a:spcPts val="1600"/>
              </a:spcBef>
              <a:spcAft>
                <a:spcPts val="0"/>
              </a:spcAft>
              <a:buClr>
                <a:schemeClr val="lt1"/>
              </a:buClr>
              <a:buSzPts val="1600"/>
              <a:buChar char="■"/>
              <a:defRPr sz="1600">
                <a:solidFill>
                  <a:schemeClr val="lt1"/>
                </a:solidFill>
              </a:defRPr>
            </a:lvl6pPr>
            <a:lvl7pPr indent="-330200" lvl="6" marL="3200400" rtl="0" algn="l">
              <a:lnSpc>
                <a:spcPct val="100000"/>
              </a:lnSpc>
              <a:spcBef>
                <a:spcPts val="1600"/>
              </a:spcBef>
              <a:spcAft>
                <a:spcPts val="0"/>
              </a:spcAft>
              <a:buClr>
                <a:schemeClr val="lt1"/>
              </a:buClr>
              <a:buSzPts val="1600"/>
              <a:buChar char="●"/>
              <a:defRPr sz="1600">
                <a:solidFill>
                  <a:schemeClr val="lt1"/>
                </a:solidFill>
              </a:defRPr>
            </a:lvl7pPr>
            <a:lvl8pPr indent="-330200" lvl="7" marL="3657600" rtl="0" algn="l">
              <a:lnSpc>
                <a:spcPct val="100000"/>
              </a:lnSpc>
              <a:spcBef>
                <a:spcPts val="1600"/>
              </a:spcBef>
              <a:spcAft>
                <a:spcPts val="0"/>
              </a:spcAft>
              <a:buClr>
                <a:schemeClr val="lt1"/>
              </a:buClr>
              <a:buSzPts val="1600"/>
              <a:buChar char="○"/>
              <a:defRPr sz="1600">
                <a:solidFill>
                  <a:schemeClr val="lt1"/>
                </a:solidFill>
              </a:defRPr>
            </a:lvl8pPr>
            <a:lvl9pPr indent="-330200" lvl="8" marL="4114800" rtl="0" algn="l">
              <a:lnSpc>
                <a:spcPct val="100000"/>
              </a:lnSpc>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38" name="Shape 238"/>
        <p:cNvGrpSpPr/>
        <p:nvPr/>
      </p:nvGrpSpPr>
      <p:grpSpPr>
        <a:xfrm>
          <a:off x="0" y="0"/>
          <a:ext cx="0" cy="0"/>
          <a:chOff x="0" y="0"/>
          <a:chExt cx="0" cy="0"/>
        </a:xfrm>
      </p:grpSpPr>
      <p:sp>
        <p:nvSpPr>
          <p:cNvPr id="239" name="Google Shape;239;p57"/>
          <p:cNvSpPr txBox="1"/>
          <p:nvPr>
            <p:ph type="title"/>
          </p:nvPr>
        </p:nvSpPr>
        <p:spPr>
          <a:xfrm>
            <a:off x="929477" y="436183"/>
            <a:ext cx="2746500" cy="4090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3000"/>
              <a:buNone/>
              <a:defRPr sz="3000">
                <a:solidFill>
                  <a:schemeClr val="accent1"/>
                </a:solidFill>
              </a:defRPr>
            </a:lvl1pPr>
            <a:lvl2pPr lvl="1" rtl="0" algn="l">
              <a:lnSpc>
                <a:spcPct val="100000"/>
              </a:lnSpc>
              <a:spcBef>
                <a:spcPts val="0"/>
              </a:spcBef>
              <a:spcAft>
                <a:spcPts val="0"/>
              </a:spcAft>
              <a:buClr>
                <a:schemeClr val="accent1"/>
              </a:buClr>
              <a:buSzPts val="4800"/>
              <a:buNone/>
              <a:defRPr sz="4800">
                <a:solidFill>
                  <a:schemeClr val="accent1"/>
                </a:solidFill>
              </a:defRPr>
            </a:lvl2pPr>
            <a:lvl3pPr lvl="2" rtl="0" algn="l">
              <a:lnSpc>
                <a:spcPct val="100000"/>
              </a:lnSpc>
              <a:spcBef>
                <a:spcPts val="0"/>
              </a:spcBef>
              <a:spcAft>
                <a:spcPts val="0"/>
              </a:spcAft>
              <a:buClr>
                <a:schemeClr val="accent1"/>
              </a:buClr>
              <a:buSzPts val="4800"/>
              <a:buNone/>
              <a:defRPr sz="4800">
                <a:solidFill>
                  <a:schemeClr val="accent1"/>
                </a:solidFill>
              </a:defRPr>
            </a:lvl3pPr>
            <a:lvl4pPr lvl="3" rtl="0" algn="l">
              <a:lnSpc>
                <a:spcPct val="100000"/>
              </a:lnSpc>
              <a:spcBef>
                <a:spcPts val="0"/>
              </a:spcBef>
              <a:spcAft>
                <a:spcPts val="0"/>
              </a:spcAft>
              <a:buClr>
                <a:schemeClr val="accent1"/>
              </a:buClr>
              <a:buSzPts val="4800"/>
              <a:buNone/>
              <a:defRPr sz="4800">
                <a:solidFill>
                  <a:schemeClr val="accent1"/>
                </a:solidFill>
              </a:defRPr>
            </a:lvl4pPr>
            <a:lvl5pPr lvl="4" rtl="0" algn="l">
              <a:lnSpc>
                <a:spcPct val="100000"/>
              </a:lnSpc>
              <a:spcBef>
                <a:spcPts val="0"/>
              </a:spcBef>
              <a:spcAft>
                <a:spcPts val="0"/>
              </a:spcAft>
              <a:buClr>
                <a:schemeClr val="accent1"/>
              </a:buClr>
              <a:buSzPts val="4800"/>
              <a:buNone/>
              <a:defRPr sz="4800">
                <a:solidFill>
                  <a:schemeClr val="accent1"/>
                </a:solidFill>
              </a:defRPr>
            </a:lvl5pPr>
            <a:lvl6pPr lvl="5" rtl="0" algn="l">
              <a:lnSpc>
                <a:spcPct val="100000"/>
              </a:lnSpc>
              <a:spcBef>
                <a:spcPts val="0"/>
              </a:spcBef>
              <a:spcAft>
                <a:spcPts val="0"/>
              </a:spcAft>
              <a:buClr>
                <a:schemeClr val="accent1"/>
              </a:buClr>
              <a:buSzPts val="4800"/>
              <a:buNone/>
              <a:defRPr sz="4800">
                <a:solidFill>
                  <a:schemeClr val="accent1"/>
                </a:solidFill>
              </a:defRPr>
            </a:lvl6pPr>
            <a:lvl7pPr lvl="6" rtl="0" algn="l">
              <a:lnSpc>
                <a:spcPct val="100000"/>
              </a:lnSpc>
              <a:spcBef>
                <a:spcPts val="0"/>
              </a:spcBef>
              <a:spcAft>
                <a:spcPts val="0"/>
              </a:spcAft>
              <a:buClr>
                <a:schemeClr val="accent1"/>
              </a:buClr>
              <a:buSzPts val="4800"/>
              <a:buNone/>
              <a:defRPr sz="4800">
                <a:solidFill>
                  <a:schemeClr val="accent1"/>
                </a:solidFill>
              </a:defRPr>
            </a:lvl7pPr>
            <a:lvl8pPr lvl="7" rtl="0" algn="l">
              <a:lnSpc>
                <a:spcPct val="100000"/>
              </a:lnSpc>
              <a:spcBef>
                <a:spcPts val="0"/>
              </a:spcBef>
              <a:spcAft>
                <a:spcPts val="0"/>
              </a:spcAft>
              <a:buClr>
                <a:schemeClr val="accent1"/>
              </a:buClr>
              <a:buSzPts val="4800"/>
              <a:buNone/>
              <a:defRPr sz="4800">
                <a:solidFill>
                  <a:schemeClr val="accent1"/>
                </a:solidFill>
              </a:defRPr>
            </a:lvl8pPr>
            <a:lvl9pPr lvl="8" rtl="0" algn="l">
              <a:lnSpc>
                <a:spcPct val="100000"/>
              </a:lnSpc>
              <a:spcBef>
                <a:spcPts val="0"/>
              </a:spcBef>
              <a:spcAft>
                <a:spcPts val="0"/>
              </a:spcAft>
              <a:buClr>
                <a:schemeClr val="accent1"/>
              </a:buClr>
              <a:buSzPts val="4800"/>
              <a:buNone/>
              <a:defRPr sz="4800">
                <a:solidFill>
                  <a:schemeClr val="accent1"/>
                </a:solidFill>
              </a:defRPr>
            </a:lvl9pPr>
          </a:lstStyle>
          <a:p/>
        </p:txBody>
      </p:sp>
      <p:pic>
        <p:nvPicPr>
          <p:cNvPr id="240" name="Google Shape;240;p57"/>
          <p:cNvPicPr preferRelativeResize="0"/>
          <p:nvPr/>
        </p:nvPicPr>
        <p:blipFill rotWithShape="1">
          <a:blip r:embed="rId3">
            <a:alphaModFix/>
          </a:blip>
          <a:srcRect b="0" l="0" r="0" t="0"/>
          <a:stretch/>
        </p:blipFill>
        <p:spPr>
          <a:xfrm rot="5400000">
            <a:off x="3278924" y="414049"/>
            <a:ext cx="7626550" cy="2883800"/>
          </a:xfrm>
          <a:prstGeom prst="rect">
            <a:avLst/>
          </a:prstGeom>
          <a:noFill/>
          <a:ln>
            <a:noFill/>
          </a:ln>
        </p:spPr>
      </p:pic>
      <p:pic>
        <p:nvPicPr>
          <p:cNvPr id="241" name="Google Shape;241;p57"/>
          <p:cNvPicPr preferRelativeResize="0"/>
          <p:nvPr/>
        </p:nvPicPr>
        <p:blipFill rotWithShape="1">
          <a:blip r:embed="rId3">
            <a:alphaModFix/>
          </a:blip>
          <a:srcRect b="0" l="0" r="0" t="0"/>
          <a:stretch/>
        </p:blipFill>
        <p:spPr>
          <a:xfrm flipH="1" rot="5400000">
            <a:off x="4822413" y="-351912"/>
            <a:ext cx="9309800" cy="3520274"/>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242" name="Shape 242"/>
        <p:cNvGrpSpPr/>
        <p:nvPr/>
      </p:nvGrpSpPr>
      <p:grpSpPr>
        <a:xfrm>
          <a:off x="0" y="0"/>
          <a:ext cx="0" cy="0"/>
          <a:chOff x="0" y="0"/>
          <a:chExt cx="0" cy="0"/>
        </a:xfrm>
      </p:grpSpPr>
      <p:sp>
        <p:nvSpPr>
          <p:cNvPr id="243" name="Google Shape;243;p58"/>
          <p:cNvSpPr txBox="1"/>
          <p:nvPr>
            <p:ph idx="1" type="subTitle"/>
          </p:nvPr>
        </p:nvSpPr>
        <p:spPr>
          <a:xfrm>
            <a:off x="938500" y="1769575"/>
            <a:ext cx="2871600" cy="1235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44" name="Google Shape;244;p58"/>
          <p:cNvSpPr txBox="1"/>
          <p:nvPr>
            <p:ph idx="2" type="body"/>
          </p:nvPr>
        </p:nvSpPr>
        <p:spPr>
          <a:xfrm>
            <a:off x="4703375" y="909600"/>
            <a:ext cx="3468900" cy="33243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
        <p:nvSpPr>
          <p:cNvPr id="245" name="Google Shape;245;p58"/>
          <p:cNvSpPr txBox="1"/>
          <p:nvPr>
            <p:ph type="title"/>
          </p:nvPr>
        </p:nvSpPr>
        <p:spPr>
          <a:xfrm>
            <a:off x="938500" y="445025"/>
            <a:ext cx="32238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246" name="Shape 246"/>
        <p:cNvGrpSpPr/>
        <p:nvPr/>
      </p:nvGrpSpPr>
      <p:grpSpPr>
        <a:xfrm>
          <a:off x="0" y="0"/>
          <a:ext cx="0" cy="0"/>
          <a:chOff x="0" y="0"/>
          <a:chExt cx="0" cy="0"/>
        </a:xfrm>
      </p:grpSpPr>
      <p:sp>
        <p:nvSpPr>
          <p:cNvPr id="247" name="Google Shape;247;p59"/>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60"/>
          <p:cNvSpPr txBox="1"/>
          <p:nvPr>
            <p:ph hasCustomPrompt="1" type="title"/>
          </p:nvPr>
        </p:nvSpPr>
        <p:spPr>
          <a:xfrm>
            <a:off x="1920750" y="1634425"/>
            <a:ext cx="5302500" cy="1116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7200"/>
              <a:buNone/>
              <a:defRPr sz="7200">
                <a:solidFill>
                  <a:schemeClr val="lt1"/>
                </a:solidFill>
              </a:defRPr>
            </a:lvl1pPr>
            <a:lvl2pPr lvl="1" rtl="0" algn="ctr">
              <a:lnSpc>
                <a:spcPct val="100000"/>
              </a:lnSpc>
              <a:spcBef>
                <a:spcPts val="0"/>
              </a:spcBef>
              <a:spcAft>
                <a:spcPts val="0"/>
              </a:spcAft>
              <a:buClr>
                <a:schemeClr val="lt1"/>
              </a:buClr>
              <a:buSzPts val="7200"/>
              <a:buNone/>
              <a:defRPr sz="7200">
                <a:solidFill>
                  <a:schemeClr val="lt1"/>
                </a:solidFill>
              </a:defRPr>
            </a:lvl2pPr>
            <a:lvl3pPr lvl="2" rtl="0" algn="ctr">
              <a:lnSpc>
                <a:spcPct val="100000"/>
              </a:lnSpc>
              <a:spcBef>
                <a:spcPts val="0"/>
              </a:spcBef>
              <a:spcAft>
                <a:spcPts val="0"/>
              </a:spcAft>
              <a:buClr>
                <a:schemeClr val="lt1"/>
              </a:buClr>
              <a:buSzPts val="7200"/>
              <a:buNone/>
              <a:defRPr sz="7200">
                <a:solidFill>
                  <a:schemeClr val="lt1"/>
                </a:solidFill>
              </a:defRPr>
            </a:lvl3pPr>
            <a:lvl4pPr lvl="3" rtl="0" algn="ctr">
              <a:lnSpc>
                <a:spcPct val="100000"/>
              </a:lnSpc>
              <a:spcBef>
                <a:spcPts val="0"/>
              </a:spcBef>
              <a:spcAft>
                <a:spcPts val="0"/>
              </a:spcAft>
              <a:buClr>
                <a:schemeClr val="lt1"/>
              </a:buClr>
              <a:buSzPts val="7200"/>
              <a:buNone/>
              <a:defRPr sz="7200">
                <a:solidFill>
                  <a:schemeClr val="lt1"/>
                </a:solidFill>
              </a:defRPr>
            </a:lvl4pPr>
            <a:lvl5pPr lvl="4" rtl="0" algn="ctr">
              <a:lnSpc>
                <a:spcPct val="100000"/>
              </a:lnSpc>
              <a:spcBef>
                <a:spcPts val="0"/>
              </a:spcBef>
              <a:spcAft>
                <a:spcPts val="0"/>
              </a:spcAft>
              <a:buClr>
                <a:schemeClr val="lt1"/>
              </a:buClr>
              <a:buSzPts val="7200"/>
              <a:buNone/>
              <a:defRPr sz="7200">
                <a:solidFill>
                  <a:schemeClr val="lt1"/>
                </a:solidFill>
              </a:defRPr>
            </a:lvl5pPr>
            <a:lvl6pPr lvl="5" rtl="0" algn="ctr">
              <a:lnSpc>
                <a:spcPct val="100000"/>
              </a:lnSpc>
              <a:spcBef>
                <a:spcPts val="0"/>
              </a:spcBef>
              <a:spcAft>
                <a:spcPts val="0"/>
              </a:spcAft>
              <a:buClr>
                <a:schemeClr val="lt1"/>
              </a:buClr>
              <a:buSzPts val="7200"/>
              <a:buNone/>
              <a:defRPr sz="7200">
                <a:solidFill>
                  <a:schemeClr val="lt1"/>
                </a:solidFill>
              </a:defRPr>
            </a:lvl6pPr>
            <a:lvl7pPr lvl="6" rtl="0" algn="ctr">
              <a:lnSpc>
                <a:spcPct val="100000"/>
              </a:lnSpc>
              <a:spcBef>
                <a:spcPts val="0"/>
              </a:spcBef>
              <a:spcAft>
                <a:spcPts val="0"/>
              </a:spcAft>
              <a:buClr>
                <a:schemeClr val="lt1"/>
              </a:buClr>
              <a:buSzPts val="7200"/>
              <a:buNone/>
              <a:defRPr sz="7200">
                <a:solidFill>
                  <a:schemeClr val="lt1"/>
                </a:solidFill>
              </a:defRPr>
            </a:lvl7pPr>
            <a:lvl8pPr lvl="7" rtl="0" algn="ctr">
              <a:lnSpc>
                <a:spcPct val="100000"/>
              </a:lnSpc>
              <a:spcBef>
                <a:spcPts val="0"/>
              </a:spcBef>
              <a:spcAft>
                <a:spcPts val="0"/>
              </a:spcAft>
              <a:buClr>
                <a:schemeClr val="lt1"/>
              </a:buClr>
              <a:buSzPts val="7200"/>
              <a:buNone/>
              <a:defRPr sz="7200">
                <a:solidFill>
                  <a:schemeClr val="lt1"/>
                </a:solidFill>
              </a:defRPr>
            </a:lvl8pPr>
            <a:lvl9pPr lvl="8" rtl="0" algn="ctr">
              <a:lnSpc>
                <a:spcPct val="100000"/>
              </a:lnSpc>
              <a:spcBef>
                <a:spcPts val="0"/>
              </a:spcBef>
              <a:spcAft>
                <a:spcPts val="0"/>
              </a:spcAft>
              <a:buClr>
                <a:schemeClr val="lt1"/>
              </a:buClr>
              <a:buSzPts val="7200"/>
              <a:buNone/>
              <a:defRPr sz="7200">
                <a:solidFill>
                  <a:schemeClr val="lt1"/>
                </a:solidFill>
              </a:defRPr>
            </a:lvl9pPr>
          </a:lstStyle>
          <a:p>
            <a:r>
              <a:t>xx%</a:t>
            </a:r>
          </a:p>
        </p:txBody>
      </p:sp>
      <p:sp>
        <p:nvSpPr>
          <p:cNvPr id="250" name="Google Shape;250;p60"/>
          <p:cNvSpPr txBox="1"/>
          <p:nvPr>
            <p:ph idx="1" type="body"/>
          </p:nvPr>
        </p:nvSpPr>
        <p:spPr>
          <a:xfrm>
            <a:off x="2786550" y="3094475"/>
            <a:ext cx="3570900" cy="567000"/>
          </a:xfrm>
          <a:prstGeom prst="rect">
            <a:avLst/>
          </a:prstGeom>
          <a:noFill/>
          <a:ln>
            <a:noFill/>
          </a:ln>
        </p:spPr>
        <p:txBody>
          <a:bodyPr anchorCtr="0" anchor="t" bIns="91425" lIns="91425" spcFirstLastPara="1" rIns="91425" wrap="square" tIns="91425">
            <a:noAutofit/>
          </a:bodyPr>
          <a:lstStyle>
            <a:lvl1pPr indent="-342900" lvl="0" marL="457200" rtl="0" algn="ctr">
              <a:lnSpc>
                <a:spcPct val="100000"/>
              </a:lnSpc>
              <a:spcBef>
                <a:spcPts val="0"/>
              </a:spcBef>
              <a:spcAft>
                <a:spcPts val="0"/>
              </a:spcAft>
              <a:buClr>
                <a:schemeClr val="accent1"/>
              </a:buClr>
              <a:buSzPts val="1800"/>
              <a:buChar char="●"/>
              <a:defRPr>
                <a:solidFill>
                  <a:schemeClr val="accent1"/>
                </a:solidFill>
              </a:defRPr>
            </a:lvl1pPr>
            <a:lvl2pPr indent="-342900" lvl="1" marL="914400" rtl="0" algn="ctr">
              <a:lnSpc>
                <a:spcPct val="100000"/>
              </a:lnSpc>
              <a:spcBef>
                <a:spcPts val="1600"/>
              </a:spcBef>
              <a:spcAft>
                <a:spcPts val="0"/>
              </a:spcAft>
              <a:buClr>
                <a:schemeClr val="accent1"/>
              </a:buClr>
              <a:buSzPts val="1800"/>
              <a:buChar char="○"/>
              <a:defRPr sz="1800">
                <a:solidFill>
                  <a:schemeClr val="accent1"/>
                </a:solidFill>
              </a:defRPr>
            </a:lvl2pPr>
            <a:lvl3pPr indent="-342900" lvl="2" marL="1371600" rtl="0" algn="ctr">
              <a:lnSpc>
                <a:spcPct val="100000"/>
              </a:lnSpc>
              <a:spcBef>
                <a:spcPts val="1600"/>
              </a:spcBef>
              <a:spcAft>
                <a:spcPts val="0"/>
              </a:spcAft>
              <a:buClr>
                <a:schemeClr val="accent1"/>
              </a:buClr>
              <a:buSzPts val="1800"/>
              <a:buChar char="■"/>
              <a:defRPr sz="1800">
                <a:solidFill>
                  <a:schemeClr val="accent1"/>
                </a:solidFill>
              </a:defRPr>
            </a:lvl3pPr>
            <a:lvl4pPr indent="-342900" lvl="3" marL="1828800" rtl="0" algn="ctr">
              <a:lnSpc>
                <a:spcPct val="100000"/>
              </a:lnSpc>
              <a:spcBef>
                <a:spcPts val="1600"/>
              </a:spcBef>
              <a:spcAft>
                <a:spcPts val="0"/>
              </a:spcAft>
              <a:buClr>
                <a:schemeClr val="accent1"/>
              </a:buClr>
              <a:buSzPts val="1800"/>
              <a:buChar char="●"/>
              <a:defRPr sz="1800">
                <a:solidFill>
                  <a:schemeClr val="accent1"/>
                </a:solidFill>
              </a:defRPr>
            </a:lvl4pPr>
            <a:lvl5pPr indent="-342900" lvl="4" marL="2286000" rtl="0" algn="ctr">
              <a:lnSpc>
                <a:spcPct val="100000"/>
              </a:lnSpc>
              <a:spcBef>
                <a:spcPts val="1600"/>
              </a:spcBef>
              <a:spcAft>
                <a:spcPts val="0"/>
              </a:spcAft>
              <a:buClr>
                <a:schemeClr val="accent1"/>
              </a:buClr>
              <a:buSzPts val="1800"/>
              <a:buChar char="○"/>
              <a:defRPr sz="1800">
                <a:solidFill>
                  <a:schemeClr val="accent1"/>
                </a:solidFill>
              </a:defRPr>
            </a:lvl5pPr>
            <a:lvl6pPr indent="-342900" lvl="5" marL="2743200" rtl="0" algn="ctr">
              <a:lnSpc>
                <a:spcPct val="100000"/>
              </a:lnSpc>
              <a:spcBef>
                <a:spcPts val="1600"/>
              </a:spcBef>
              <a:spcAft>
                <a:spcPts val="0"/>
              </a:spcAft>
              <a:buClr>
                <a:schemeClr val="accent1"/>
              </a:buClr>
              <a:buSzPts val="1800"/>
              <a:buChar char="■"/>
              <a:defRPr sz="1800">
                <a:solidFill>
                  <a:schemeClr val="accent1"/>
                </a:solidFill>
              </a:defRPr>
            </a:lvl6pPr>
            <a:lvl7pPr indent="-342900" lvl="6" marL="3200400" rtl="0" algn="ctr">
              <a:lnSpc>
                <a:spcPct val="100000"/>
              </a:lnSpc>
              <a:spcBef>
                <a:spcPts val="1600"/>
              </a:spcBef>
              <a:spcAft>
                <a:spcPts val="0"/>
              </a:spcAft>
              <a:buClr>
                <a:schemeClr val="accent1"/>
              </a:buClr>
              <a:buSzPts val="1800"/>
              <a:buChar char="●"/>
              <a:defRPr sz="1800">
                <a:solidFill>
                  <a:schemeClr val="accent1"/>
                </a:solidFill>
              </a:defRPr>
            </a:lvl7pPr>
            <a:lvl8pPr indent="-342900" lvl="7" marL="3657600" rtl="0" algn="ctr">
              <a:lnSpc>
                <a:spcPct val="100000"/>
              </a:lnSpc>
              <a:spcBef>
                <a:spcPts val="1600"/>
              </a:spcBef>
              <a:spcAft>
                <a:spcPts val="0"/>
              </a:spcAft>
              <a:buClr>
                <a:schemeClr val="accent1"/>
              </a:buClr>
              <a:buSzPts val="1800"/>
              <a:buChar char="○"/>
              <a:defRPr sz="1800">
                <a:solidFill>
                  <a:schemeClr val="accent1"/>
                </a:solidFill>
              </a:defRPr>
            </a:lvl8pPr>
            <a:lvl9pPr indent="-342900" lvl="8" marL="4114800" rtl="0" algn="ctr">
              <a:lnSpc>
                <a:spcPct val="100000"/>
              </a:lnSpc>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51" name="Shape 251"/>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252" name="Shape 252"/>
        <p:cNvGrpSpPr/>
        <p:nvPr/>
      </p:nvGrpSpPr>
      <p:grpSpPr>
        <a:xfrm>
          <a:off x="0" y="0"/>
          <a:ext cx="0" cy="0"/>
          <a:chOff x="0" y="0"/>
          <a:chExt cx="0" cy="0"/>
        </a:xfrm>
      </p:grpSpPr>
      <p:sp>
        <p:nvSpPr>
          <p:cNvPr id="253" name="Google Shape;253;p62"/>
          <p:cNvSpPr txBox="1"/>
          <p:nvPr>
            <p:ph type="title"/>
          </p:nvPr>
        </p:nvSpPr>
        <p:spPr>
          <a:xfrm>
            <a:off x="3538497" y="26155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54" name="Google Shape;254;p62"/>
          <p:cNvSpPr txBox="1"/>
          <p:nvPr>
            <p:ph idx="1" type="subTitle"/>
          </p:nvPr>
        </p:nvSpPr>
        <p:spPr>
          <a:xfrm>
            <a:off x="3538497" y="31480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55" name="Google Shape;255;p62"/>
          <p:cNvSpPr txBox="1"/>
          <p:nvPr>
            <p:ph idx="2" type="title"/>
          </p:nvPr>
        </p:nvSpPr>
        <p:spPr>
          <a:xfrm>
            <a:off x="6028553" y="26155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56" name="Google Shape;256;p62"/>
          <p:cNvSpPr txBox="1"/>
          <p:nvPr>
            <p:ph idx="3" type="subTitle"/>
          </p:nvPr>
        </p:nvSpPr>
        <p:spPr>
          <a:xfrm>
            <a:off x="6028553" y="31480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57" name="Google Shape;257;p62"/>
          <p:cNvSpPr txBox="1"/>
          <p:nvPr>
            <p:ph idx="4" type="title"/>
          </p:nvPr>
        </p:nvSpPr>
        <p:spPr>
          <a:xfrm>
            <a:off x="1048447" y="26155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58" name="Google Shape;258;p62"/>
          <p:cNvSpPr txBox="1"/>
          <p:nvPr>
            <p:ph idx="5" type="subTitle"/>
          </p:nvPr>
        </p:nvSpPr>
        <p:spPr>
          <a:xfrm>
            <a:off x="1048447" y="31480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59" name="Google Shape;259;p62"/>
          <p:cNvSpPr txBox="1"/>
          <p:nvPr>
            <p:ph idx="6" type="title"/>
          </p:nvPr>
        </p:nvSpPr>
        <p:spPr>
          <a:xfrm>
            <a:off x="1048450" y="1770700"/>
            <a:ext cx="20670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3600"/>
              <a:buNone/>
              <a:defRPr sz="3600">
                <a:solidFill>
                  <a:schemeClr val="lt2"/>
                </a:solidFill>
              </a:defRPr>
            </a:lvl1pPr>
            <a:lvl2pPr lvl="1" rtl="0" algn="ctr">
              <a:lnSpc>
                <a:spcPct val="100000"/>
              </a:lnSpc>
              <a:spcBef>
                <a:spcPts val="0"/>
              </a:spcBef>
              <a:spcAft>
                <a:spcPts val="0"/>
              </a:spcAft>
              <a:buClr>
                <a:schemeClr val="lt2"/>
              </a:buClr>
              <a:buSzPts val="3600"/>
              <a:buNone/>
              <a:defRPr sz="3600">
                <a:solidFill>
                  <a:schemeClr val="lt2"/>
                </a:solidFill>
              </a:defRPr>
            </a:lvl2pPr>
            <a:lvl3pPr lvl="2" rtl="0" algn="ctr">
              <a:lnSpc>
                <a:spcPct val="100000"/>
              </a:lnSpc>
              <a:spcBef>
                <a:spcPts val="0"/>
              </a:spcBef>
              <a:spcAft>
                <a:spcPts val="0"/>
              </a:spcAft>
              <a:buClr>
                <a:schemeClr val="lt2"/>
              </a:buClr>
              <a:buSzPts val="3600"/>
              <a:buNone/>
              <a:defRPr sz="3600">
                <a:solidFill>
                  <a:schemeClr val="lt2"/>
                </a:solidFill>
              </a:defRPr>
            </a:lvl3pPr>
            <a:lvl4pPr lvl="3" rtl="0" algn="ctr">
              <a:lnSpc>
                <a:spcPct val="100000"/>
              </a:lnSpc>
              <a:spcBef>
                <a:spcPts val="0"/>
              </a:spcBef>
              <a:spcAft>
                <a:spcPts val="0"/>
              </a:spcAft>
              <a:buClr>
                <a:schemeClr val="lt2"/>
              </a:buClr>
              <a:buSzPts val="3600"/>
              <a:buNone/>
              <a:defRPr sz="3600">
                <a:solidFill>
                  <a:schemeClr val="lt2"/>
                </a:solidFill>
              </a:defRPr>
            </a:lvl4pPr>
            <a:lvl5pPr lvl="4" rtl="0" algn="ctr">
              <a:lnSpc>
                <a:spcPct val="100000"/>
              </a:lnSpc>
              <a:spcBef>
                <a:spcPts val="0"/>
              </a:spcBef>
              <a:spcAft>
                <a:spcPts val="0"/>
              </a:spcAft>
              <a:buClr>
                <a:schemeClr val="lt2"/>
              </a:buClr>
              <a:buSzPts val="3600"/>
              <a:buNone/>
              <a:defRPr sz="3600">
                <a:solidFill>
                  <a:schemeClr val="lt2"/>
                </a:solidFill>
              </a:defRPr>
            </a:lvl5pPr>
            <a:lvl6pPr lvl="5" rtl="0" algn="ctr">
              <a:lnSpc>
                <a:spcPct val="100000"/>
              </a:lnSpc>
              <a:spcBef>
                <a:spcPts val="0"/>
              </a:spcBef>
              <a:spcAft>
                <a:spcPts val="0"/>
              </a:spcAft>
              <a:buClr>
                <a:schemeClr val="lt2"/>
              </a:buClr>
              <a:buSzPts val="3600"/>
              <a:buNone/>
              <a:defRPr sz="3600">
                <a:solidFill>
                  <a:schemeClr val="lt2"/>
                </a:solidFill>
              </a:defRPr>
            </a:lvl6pPr>
            <a:lvl7pPr lvl="6" rtl="0" algn="ctr">
              <a:lnSpc>
                <a:spcPct val="100000"/>
              </a:lnSpc>
              <a:spcBef>
                <a:spcPts val="0"/>
              </a:spcBef>
              <a:spcAft>
                <a:spcPts val="0"/>
              </a:spcAft>
              <a:buClr>
                <a:schemeClr val="lt2"/>
              </a:buClr>
              <a:buSzPts val="3600"/>
              <a:buNone/>
              <a:defRPr sz="3600">
                <a:solidFill>
                  <a:schemeClr val="lt2"/>
                </a:solidFill>
              </a:defRPr>
            </a:lvl7pPr>
            <a:lvl8pPr lvl="7" rtl="0" algn="ctr">
              <a:lnSpc>
                <a:spcPct val="100000"/>
              </a:lnSpc>
              <a:spcBef>
                <a:spcPts val="0"/>
              </a:spcBef>
              <a:spcAft>
                <a:spcPts val="0"/>
              </a:spcAft>
              <a:buClr>
                <a:schemeClr val="lt2"/>
              </a:buClr>
              <a:buSzPts val="3600"/>
              <a:buNone/>
              <a:defRPr sz="3600">
                <a:solidFill>
                  <a:schemeClr val="lt2"/>
                </a:solidFill>
              </a:defRPr>
            </a:lvl8pPr>
            <a:lvl9pPr lvl="8" rtl="0" algn="ctr">
              <a:lnSpc>
                <a:spcPct val="100000"/>
              </a:lnSpc>
              <a:spcBef>
                <a:spcPts val="0"/>
              </a:spcBef>
              <a:spcAft>
                <a:spcPts val="0"/>
              </a:spcAft>
              <a:buClr>
                <a:schemeClr val="lt2"/>
              </a:buClr>
              <a:buSzPts val="3600"/>
              <a:buNone/>
              <a:defRPr sz="3600">
                <a:solidFill>
                  <a:schemeClr val="lt2"/>
                </a:solidFill>
              </a:defRPr>
            </a:lvl9pPr>
          </a:lstStyle>
          <a:p/>
        </p:txBody>
      </p:sp>
      <p:sp>
        <p:nvSpPr>
          <p:cNvPr id="260" name="Google Shape;260;p62"/>
          <p:cNvSpPr txBox="1"/>
          <p:nvPr>
            <p:ph idx="7" type="title"/>
          </p:nvPr>
        </p:nvSpPr>
        <p:spPr>
          <a:xfrm>
            <a:off x="3538500" y="1770700"/>
            <a:ext cx="20670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3600"/>
              <a:buNone/>
              <a:defRPr sz="3600">
                <a:solidFill>
                  <a:schemeClr val="lt2"/>
                </a:solidFill>
              </a:defRPr>
            </a:lvl1pPr>
            <a:lvl2pPr lvl="1" rtl="0" algn="ctr">
              <a:lnSpc>
                <a:spcPct val="100000"/>
              </a:lnSpc>
              <a:spcBef>
                <a:spcPts val="0"/>
              </a:spcBef>
              <a:spcAft>
                <a:spcPts val="0"/>
              </a:spcAft>
              <a:buClr>
                <a:schemeClr val="lt2"/>
              </a:buClr>
              <a:buSzPts val="3600"/>
              <a:buNone/>
              <a:defRPr sz="3600">
                <a:solidFill>
                  <a:schemeClr val="lt2"/>
                </a:solidFill>
              </a:defRPr>
            </a:lvl2pPr>
            <a:lvl3pPr lvl="2" rtl="0" algn="ctr">
              <a:lnSpc>
                <a:spcPct val="100000"/>
              </a:lnSpc>
              <a:spcBef>
                <a:spcPts val="0"/>
              </a:spcBef>
              <a:spcAft>
                <a:spcPts val="0"/>
              </a:spcAft>
              <a:buClr>
                <a:schemeClr val="lt2"/>
              </a:buClr>
              <a:buSzPts val="3600"/>
              <a:buNone/>
              <a:defRPr sz="3600">
                <a:solidFill>
                  <a:schemeClr val="lt2"/>
                </a:solidFill>
              </a:defRPr>
            </a:lvl3pPr>
            <a:lvl4pPr lvl="3" rtl="0" algn="ctr">
              <a:lnSpc>
                <a:spcPct val="100000"/>
              </a:lnSpc>
              <a:spcBef>
                <a:spcPts val="0"/>
              </a:spcBef>
              <a:spcAft>
                <a:spcPts val="0"/>
              </a:spcAft>
              <a:buClr>
                <a:schemeClr val="lt2"/>
              </a:buClr>
              <a:buSzPts val="3600"/>
              <a:buNone/>
              <a:defRPr sz="3600">
                <a:solidFill>
                  <a:schemeClr val="lt2"/>
                </a:solidFill>
              </a:defRPr>
            </a:lvl4pPr>
            <a:lvl5pPr lvl="4" rtl="0" algn="ctr">
              <a:lnSpc>
                <a:spcPct val="100000"/>
              </a:lnSpc>
              <a:spcBef>
                <a:spcPts val="0"/>
              </a:spcBef>
              <a:spcAft>
                <a:spcPts val="0"/>
              </a:spcAft>
              <a:buClr>
                <a:schemeClr val="lt2"/>
              </a:buClr>
              <a:buSzPts val="3600"/>
              <a:buNone/>
              <a:defRPr sz="3600">
                <a:solidFill>
                  <a:schemeClr val="lt2"/>
                </a:solidFill>
              </a:defRPr>
            </a:lvl5pPr>
            <a:lvl6pPr lvl="5" rtl="0" algn="ctr">
              <a:lnSpc>
                <a:spcPct val="100000"/>
              </a:lnSpc>
              <a:spcBef>
                <a:spcPts val="0"/>
              </a:spcBef>
              <a:spcAft>
                <a:spcPts val="0"/>
              </a:spcAft>
              <a:buClr>
                <a:schemeClr val="lt2"/>
              </a:buClr>
              <a:buSzPts val="3600"/>
              <a:buNone/>
              <a:defRPr sz="3600">
                <a:solidFill>
                  <a:schemeClr val="lt2"/>
                </a:solidFill>
              </a:defRPr>
            </a:lvl6pPr>
            <a:lvl7pPr lvl="6" rtl="0" algn="ctr">
              <a:lnSpc>
                <a:spcPct val="100000"/>
              </a:lnSpc>
              <a:spcBef>
                <a:spcPts val="0"/>
              </a:spcBef>
              <a:spcAft>
                <a:spcPts val="0"/>
              </a:spcAft>
              <a:buClr>
                <a:schemeClr val="lt2"/>
              </a:buClr>
              <a:buSzPts val="3600"/>
              <a:buNone/>
              <a:defRPr sz="3600">
                <a:solidFill>
                  <a:schemeClr val="lt2"/>
                </a:solidFill>
              </a:defRPr>
            </a:lvl7pPr>
            <a:lvl8pPr lvl="7" rtl="0" algn="ctr">
              <a:lnSpc>
                <a:spcPct val="100000"/>
              </a:lnSpc>
              <a:spcBef>
                <a:spcPts val="0"/>
              </a:spcBef>
              <a:spcAft>
                <a:spcPts val="0"/>
              </a:spcAft>
              <a:buClr>
                <a:schemeClr val="lt2"/>
              </a:buClr>
              <a:buSzPts val="3600"/>
              <a:buNone/>
              <a:defRPr sz="3600">
                <a:solidFill>
                  <a:schemeClr val="lt2"/>
                </a:solidFill>
              </a:defRPr>
            </a:lvl8pPr>
            <a:lvl9pPr lvl="8" rtl="0" algn="ctr">
              <a:lnSpc>
                <a:spcPct val="100000"/>
              </a:lnSpc>
              <a:spcBef>
                <a:spcPts val="0"/>
              </a:spcBef>
              <a:spcAft>
                <a:spcPts val="0"/>
              </a:spcAft>
              <a:buClr>
                <a:schemeClr val="lt2"/>
              </a:buClr>
              <a:buSzPts val="3600"/>
              <a:buNone/>
              <a:defRPr sz="3600">
                <a:solidFill>
                  <a:schemeClr val="lt2"/>
                </a:solidFill>
              </a:defRPr>
            </a:lvl9pPr>
          </a:lstStyle>
          <a:p/>
        </p:txBody>
      </p:sp>
      <p:sp>
        <p:nvSpPr>
          <p:cNvPr id="261" name="Google Shape;261;p62"/>
          <p:cNvSpPr txBox="1"/>
          <p:nvPr>
            <p:ph idx="8" type="title"/>
          </p:nvPr>
        </p:nvSpPr>
        <p:spPr>
          <a:xfrm>
            <a:off x="6028550" y="1770700"/>
            <a:ext cx="20670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3600"/>
              <a:buNone/>
              <a:defRPr sz="3600">
                <a:solidFill>
                  <a:schemeClr val="lt2"/>
                </a:solidFill>
              </a:defRPr>
            </a:lvl1pPr>
            <a:lvl2pPr lvl="1" rtl="0" algn="ctr">
              <a:lnSpc>
                <a:spcPct val="100000"/>
              </a:lnSpc>
              <a:spcBef>
                <a:spcPts val="0"/>
              </a:spcBef>
              <a:spcAft>
                <a:spcPts val="0"/>
              </a:spcAft>
              <a:buClr>
                <a:schemeClr val="lt2"/>
              </a:buClr>
              <a:buSzPts val="3600"/>
              <a:buNone/>
              <a:defRPr sz="3600">
                <a:solidFill>
                  <a:schemeClr val="lt2"/>
                </a:solidFill>
              </a:defRPr>
            </a:lvl2pPr>
            <a:lvl3pPr lvl="2" rtl="0" algn="ctr">
              <a:lnSpc>
                <a:spcPct val="100000"/>
              </a:lnSpc>
              <a:spcBef>
                <a:spcPts val="0"/>
              </a:spcBef>
              <a:spcAft>
                <a:spcPts val="0"/>
              </a:spcAft>
              <a:buClr>
                <a:schemeClr val="lt2"/>
              </a:buClr>
              <a:buSzPts val="3600"/>
              <a:buNone/>
              <a:defRPr sz="3600">
                <a:solidFill>
                  <a:schemeClr val="lt2"/>
                </a:solidFill>
              </a:defRPr>
            </a:lvl3pPr>
            <a:lvl4pPr lvl="3" rtl="0" algn="ctr">
              <a:lnSpc>
                <a:spcPct val="100000"/>
              </a:lnSpc>
              <a:spcBef>
                <a:spcPts val="0"/>
              </a:spcBef>
              <a:spcAft>
                <a:spcPts val="0"/>
              </a:spcAft>
              <a:buClr>
                <a:schemeClr val="lt2"/>
              </a:buClr>
              <a:buSzPts val="3600"/>
              <a:buNone/>
              <a:defRPr sz="3600">
                <a:solidFill>
                  <a:schemeClr val="lt2"/>
                </a:solidFill>
              </a:defRPr>
            </a:lvl4pPr>
            <a:lvl5pPr lvl="4" rtl="0" algn="ctr">
              <a:lnSpc>
                <a:spcPct val="100000"/>
              </a:lnSpc>
              <a:spcBef>
                <a:spcPts val="0"/>
              </a:spcBef>
              <a:spcAft>
                <a:spcPts val="0"/>
              </a:spcAft>
              <a:buClr>
                <a:schemeClr val="lt2"/>
              </a:buClr>
              <a:buSzPts val="3600"/>
              <a:buNone/>
              <a:defRPr sz="3600">
                <a:solidFill>
                  <a:schemeClr val="lt2"/>
                </a:solidFill>
              </a:defRPr>
            </a:lvl5pPr>
            <a:lvl6pPr lvl="5" rtl="0" algn="ctr">
              <a:lnSpc>
                <a:spcPct val="100000"/>
              </a:lnSpc>
              <a:spcBef>
                <a:spcPts val="0"/>
              </a:spcBef>
              <a:spcAft>
                <a:spcPts val="0"/>
              </a:spcAft>
              <a:buClr>
                <a:schemeClr val="lt2"/>
              </a:buClr>
              <a:buSzPts val="3600"/>
              <a:buNone/>
              <a:defRPr sz="3600">
                <a:solidFill>
                  <a:schemeClr val="lt2"/>
                </a:solidFill>
              </a:defRPr>
            </a:lvl6pPr>
            <a:lvl7pPr lvl="6" rtl="0" algn="ctr">
              <a:lnSpc>
                <a:spcPct val="100000"/>
              </a:lnSpc>
              <a:spcBef>
                <a:spcPts val="0"/>
              </a:spcBef>
              <a:spcAft>
                <a:spcPts val="0"/>
              </a:spcAft>
              <a:buClr>
                <a:schemeClr val="lt2"/>
              </a:buClr>
              <a:buSzPts val="3600"/>
              <a:buNone/>
              <a:defRPr sz="3600">
                <a:solidFill>
                  <a:schemeClr val="lt2"/>
                </a:solidFill>
              </a:defRPr>
            </a:lvl7pPr>
            <a:lvl8pPr lvl="7" rtl="0" algn="ctr">
              <a:lnSpc>
                <a:spcPct val="100000"/>
              </a:lnSpc>
              <a:spcBef>
                <a:spcPts val="0"/>
              </a:spcBef>
              <a:spcAft>
                <a:spcPts val="0"/>
              </a:spcAft>
              <a:buClr>
                <a:schemeClr val="lt2"/>
              </a:buClr>
              <a:buSzPts val="3600"/>
              <a:buNone/>
              <a:defRPr sz="3600">
                <a:solidFill>
                  <a:schemeClr val="lt2"/>
                </a:solidFill>
              </a:defRPr>
            </a:lvl8pPr>
            <a:lvl9pPr lvl="8" rtl="0" algn="ctr">
              <a:lnSpc>
                <a:spcPct val="100000"/>
              </a:lnSpc>
              <a:spcBef>
                <a:spcPts val="0"/>
              </a:spcBef>
              <a:spcAft>
                <a:spcPts val="0"/>
              </a:spcAft>
              <a:buClr>
                <a:schemeClr val="lt2"/>
              </a:buClr>
              <a:buSzPts val="3600"/>
              <a:buNone/>
              <a:defRPr sz="3600">
                <a:solidFill>
                  <a:schemeClr val="lt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63"/>
          <p:cNvSpPr txBox="1"/>
          <p:nvPr>
            <p:ph type="ctrTitle"/>
          </p:nvPr>
        </p:nvSpPr>
        <p:spPr>
          <a:xfrm>
            <a:off x="4285500" y="2832875"/>
            <a:ext cx="3657300" cy="644700"/>
          </a:xfrm>
          <a:prstGeom prst="rect">
            <a:avLst/>
          </a:prstGeom>
          <a:noFill/>
          <a:ln>
            <a:noFill/>
          </a:ln>
          <a:effectLst>
            <a:outerShdw blurRad="57150" rotWithShape="0" algn="bl" dir="5400000" dist="19050">
              <a:srgbClr val="76A5AF">
                <a:alpha val="87840"/>
              </a:srgbClr>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6000"/>
              <a:buNone/>
              <a:defRPr b="1" sz="6000">
                <a:solidFill>
                  <a:schemeClr val="lt1"/>
                </a:solidFill>
              </a:defRPr>
            </a:lvl1pPr>
            <a:lvl2pPr lvl="1" rtl="0" algn="ctr">
              <a:lnSpc>
                <a:spcPct val="100000"/>
              </a:lnSpc>
              <a:spcBef>
                <a:spcPts val="0"/>
              </a:spcBef>
              <a:spcAft>
                <a:spcPts val="0"/>
              </a:spcAft>
              <a:buClr>
                <a:schemeClr val="lt1"/>
              </a:buClr>
              <a:buSzPts val="3600"/>
              <a:buNone/>
              <a:defRPr b="1" sz="3600">
                <a:solidFill>
                  <a:schemeClr val="lt1"/>
                </a:solidFill>
              </a:defRPr>
            </a:lvl2pPr>
            <a:lvl3pPr lvl="2" rtl="0" algn="ctr">
              <a:lnSpc>
                <a:spcPct val="100000"/>
              </a:lnSpc>
              <a:spcBef>
                <a:spcPts val="0"/>
              </a:spcBef>
              <a:spcAft>
                <a:spcPts val="0"/>
              </a:spcAft>
              <a:buClr>
                <a:schemeClr val="lt1"/>
              </a:buClr>
              <a:buSzPts val="3600"/>
              <a:buNone/>
              <a:defRPr b="1" sz="3600">
                <a:solidFill>
                  <a:schemeClr val="lt1"/>
                </a:solidFill>
              </a:defRPr>
            </a:lvl3pPr>
            <a:lvl4pPr lvl="3" rtl="0" algn="ctr">
              <a:lnSpc>
                <a:spcPct val="100000"/>
              </a:lnSpc>
              <a:spcBef>
                <a:spcPts val="0"/>
              </a:spcBef>
              <a:spcAft>
                <a:spcPts val="0"/>
              </a:spcAft>
              <a:buClr>
                <a:schemeClr val="lt1"/>
              </a:buClr>
              <a:buSzPts val="3600"/>
              <a:buNone/>
              <a:defRPr b="1" sz="3600">
                <a:solidFill>
                  <a:schemeClr val="lt1"/>
                </a:solidFill>
              </a:defRPr>
            </a:lvl4pPr>
            <a:lvl5pPr lvl="4" rtl="0" algn="ctr">
              <a:lnSpc>
                <a:spcPct val="100000"/>
              </a:lnSpc>
              <a:spcBef>
                <a:spcPts val="0"/>
              </a:spcBef>
              <a:spcAft>
                <a:spcPts val="0"/>
              </a:spcAft>
              <a:buClr>
                <a:schemeClr val="lt1"/>
              </a:buClr>
              <a:buSzPts val="3600"/>
              <a:buNone/>
              <a:defRPr b="1" sz="3600">
                <a:solidFill>
                  <a:schemeClr val="lt1"/>
                </a:solidFill>
              </a:defRPr>
            </a:lvl5pPr>
            <a:lvl6pPr lvl="5" rtl="0" algn="ctr">
              <a:lnSpc>
                <a:spcPct val="100000"/>
              </a:lnSpc>
              <a:spcBef>
                <a:spcPts val="0"/>
              </a:spcBef>
              <a:spcAft>
                <a:spcPts val="0"/>
              </a:spcAft>
              <a:buClr>
                <a:schemeClr val="lt1"/>
              </a:buClr>
              <a:buSzPts val="3600"/>
              <a:buNone/>
              <a:defRPr b="1" sz="3600">
                <a:solidFill>
                  <a:schemeClr val="lt1"/>
                </a:solidFill>
              </a:defRPr>
            </a:lvl6pPr>
            <a:lvl7pPr lvl="6" rtl="0" algn="ctr">
              <a:lnSpc>
                <a:spcPct val="100000"/>
              </a:lnSpc>
              <a:spcBef>
                <a:spcPts val="0"/>
              </a:spcBef>
              <a:spcAft>
                <a:spcPts val="0"/>
              </a:spcAft>
              <a:buClr>
                <a:schemeClr val="lt1"/>
              </a:buClr>
              <a:buSzPts val="3600"/>
              <a:buNone/>
              <a:defRPr b="1" sz="3600">
                <a:solidFill>
                  <a:schemeClr val="lt1"/>
                </a:solidFill>
              </a:defRPr>
            </a:lvl7pPr>
            <a:lvl8pPr lvl="7" rtl="0" algn="ctr">
              <a:lnSpc>
                <a:spcPct val="100000"/>
              </a:lnSpc>
              <a:spcBef>
                <a:spcPts val="0"/>
              </a:spcBef>
              <a:spcAft>
                <a:spcPts val="0"/>
              </a:spcAft>
              <a:buClr>
                <a:schemeClr val="lt1"/>
              </a:buClr>
              <a:buSzPts val="3600"/>
              <a:buNone/>
              <a:defRPr b="1" sz="3600">
                <a:solidFill>
                  <a:schemeClr val="lt1"/>
                </a:solidFill>
              </a:defRPr>
            </a:lvl8pPr>
            <a:lvl9pPr lvl="8" rtl="0" algn="ctr">
              <a:lnSpc>
                <a:spcPct val="100000"/>
              </a:lnSpc>
              <a:spcBef>
                <a:spcPts val="0"/>
              </a:spcBef>
              <a:spcAft>
                <a:spcPts val="0"/>
              </a:spcAft>
              <a:buClr>
                <a:schemeClr val="lt1"/>
              </a:buClr>
              <a:buSzPts val="3600"/>
              <a:buNone/>
              <a:defRPr b="1" sz="3600">
                <a:solidFill>
                  <a:schemeClr val="lt1"/>
                </a:solidFill>
              </a:defRPr>
            </a:lvl9pPr>
          </a:lstStyle>
          <a:p/>
        </p:txBody>
      </p:sp>
      <p:sp>
        <p:nvSpPr>
          <p:cNvPr id="264" name="Google Shape;264;p63"/>
          <p:cNvSpPr txBox="1"/>
          <p:nvPr>
            <p:ph idx="1" type="subTitle"/>
          </p:nvPr>
        </p:nvSpPr>
        <p:spPr>
          <a:xfrm>
            <a:off x="4144050" y="3549850"/>
            <a:ext cx="3940200" cy="46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265" name="Shape 265"/>
        <p:cNvGrpSpPr/>
        <p:nvPr/>
      </p:nvGrpSpPr>
      <p:grpSpPr>
        <a:xfrm>
          <a:off x="0" y="0"/>
          <a:ext cx="0" cy="0"/>
          <a:chOff x="0" y="0"/>
          <a:chExt cx="0" cy="0"/>
        </a:xfrm>
      </p:grpSpPr>
      <p:sp>
        <p:nvSpPr>
          <p:cNvPr id="266" name="Google Shape;266;p64"/>
          <p:cNvSpPr txBox="1"/>
          <p:nvPr>
            <p:ph type="ctrTitle"/>
          </p:nvPr>
        </p:nvSpPr>
        <p:spPr>
          <a:xfrm>
            <a:off x="1850525" y="1157925"/>
            <a:ext cx="5442900" cy="2603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3000"/>
              <a:buNone/>
              <a:defRPr b="1" sz="3000">
                <a:solidFill>
                  <a:schemeClr val="lt1"/>
                </a:solidFill>
              </a:defRPr>
            </a:lvl1pPr>
            <a:lvl2pPr lvl="1" rtl="0" algn="ctr">
              <a:lnSpc>
                <a:spcPct val="100000"/>
              </a:lnSpc>
              <a:spcBef>
                <a:spcPts val="0"/>
              </a:spcBef>
              <a:spcAft>
                <a:spcPts val="0"/>
              </a:spcAft>
              <a:buClr>
                <a:schemeClr val="lt1"/>
              </a:buClr>
              <a:buSzPts val="3000"/>
              <a:buNone/>
              <a:defRPr b="1" sz="3000">
                <a:solidFill>
                  <a:schemeClr val="lt1"/>
                </a:solidFill>
              </a:defRPr>
            </a:lvl2pPr>
            <a:lvl3pPr lvl="2" rtl="0" algn="ctr">
              <a:lnSpc>
                <a:spcPct val="100000"/>
              </a:lnSpc>
              <a:spcBef>
                <a:spcPts val="0"/>
              </a:spcBef>
              <a:spcAft>
                <a:spcPts val="0"/>
              </a:spcAft>
              <a:buClr>
                <a:schemeClr val="lt1"/>
              </a:buClr>
              <a:buSzPts val="3000"/>
              <a:buNone/>
              <a:defRPr b="1" sz="3000">
                <a:solidFill>
                  <a:schemeClr val="lt1"/>
                </a:solidFill>
              </a:defRPr>
            </a:lvl3pPr>
            <a:lvl4pPr lvl="3" rtl="0" algn="ctr">
              <a:lnSpc>
                <a:spcPct val="100000"/>
              </a:lnSpc>
              <a:spcBef>
                <a:spcPts val="0"/>
              </a:spcBef>
              <a:spcAft>
                <a:spcPts val="0"/>
              </a:spcAft>
              <a:buClr>
                <a:schemeClr val="lt1"/>
              </a:buClr>
              <a:buSzPts val="3000"/>
              <a:buNone/>
              <a:defRPr b="1" sz="3000">
                <a:solidFill>
                  <a:schemeClr val="lt1"/>
                </a:solidFill>
              </a:defRPr>
            </a:lvl4pPr>
            <a:lvl5pPr lvl="4" rtl="0" algn="ctr">
              <a:lnSpc>
                <a:spcPct val="100000"/>
              </a:lnSpc>
              <a:spcBef>
                <a:spcPts val="0"/>
              </a:spcBef>
              <a:spcAft>
                <a:spcPts val="0"/>
              </a:spcAft>
              <a:buClr>
                <a:schemeClr val="lt1"/>
              </a:buClr>
              <a:buSzPts val="3000"/>
              <a:buNone/>
              <a:defRPr b="1" sz="3000">
                <a:solidFill>
                  <a:schemeClr val="lt1"/>
                </a:solidFill>
              </a:defRPr>
            </a:lvl5pPr>
            <a:lvl6pPr lvl="5" rtl="0" algn="ctr">
              <a:lnSpc>
                <a:spcPct val="100000"/>
              </a:lnSpc>
              <a:spcBef>
                <a:spcPts val="0"/>
              </a:spcBef>
              <a:spcAft>
                <a:spcPts val="0"/>
              </a:spcAft>
              <a:buClr>
                <a:schemeClr val="lt1"/>
              </a:buClr>
              <a:buSzPts val="3000"/>
              <a:buNone/>
              <a:defRPr b="1" sz="3000">
                <a:solidFill>
                  <a:schemeClr val="lt1"/>
                </a:solidFill>
              </a:defRPr>
            </a:lvl6pPr>
            <a:lvl7pPr lvl="6" rtl="0" algn="ctr">
              <a:lnSpc>
                <a:spcPct val="100000"/>
              </a:lnSpc>
              <a:spcBef>
                <a:spcPts val="0"/>
              </a:spcBef>
              <a:spcAft>
                <a:spcPts val="0"/>
              </a:spcAft>
              <a:buClr>
                <a:schemeClr val="lt1"/>
              </a:buClr>
              <a:buSzPts val="3000"/>
              <a:buNone/>
              <a:defRPr b="1" sz="3000">
                <a:solidFill>
                  <a:schemeClr val="lt1"/>
                </a:solidFill>
              </a:defRPr>
            </a:lvl7pPr>
            <a:lvl8pPr lvl="7" rtl="0" algn="ctr">
              <a:lnSpc>
                <a:spcPct val="100000"/>
              </a:lnSpc>
              <a:spcBef>
                <a:spcPts val="0"/>
              </a:spcBef>
              <a:spcAft>
                <a:spcPts val="0"/>
              </a:spcAft>
              <a:buClr>
                <a:schemeClr val="lt1"/>
              </a:buClr>
              <a:buSzPts val="3000"/>
              <a:buNone/>
              <a:defRPr b="1" sz="3000">
                <a:solidFill>
                  <a:schemeClr val="lt1"/>
                </a:solidFill>
              </a:defRPr>
            </a:lvl8pPr>
            <a:lvl9pPr lvl="8" rtl="0" algn="ctr">
              <a:lnSpc>
                <a:spcPct val="100000"/>
              </a:lnSpc>
              <a:spcBef>
                <a:spcPts val="0"/>
              </a:spcBef>
              <a:spcAft>
                <a:spcPts val="0"/>
              </a:spcAft>
              <a:buClr>
                <a:schemeClr val="lt1"/>
              </a:buClr>
              <a:buSzPts val="3000"/>
              <a:buNone/>
              <a:defRPr b="1" sz="3000">
                <a:solidFill>
                  <a:schemeClr val="lt1"/>
                </a:solidFill>
              </a:defRPr>
            </a:lvl9pPr>
          </a:lstStyle>
          <a:p/>
        </p:txBody>
      </p:sp>
      <p:sp>
        <p:nvSpPr>
          <p:cNvPr id="267" name="Google Shape;267;p64"/>
          <p:cNvSpPr txBox="1"/>
          <p:nvPr>
            <p:ph idx="1" type="subTitle"/>
          </p:nvPr>
        </p:nvSpPr>
        <p:spPr>
          <a:xfrm>
            <a:off x="2481900" y="3945600"/>
            <a:ext cx="4180200" cy="46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268" name="Shape 268"/>
        <p:cNvGrpSpPr/>
        <p:nvPr/>
      </p:nvGrpSpPr>
      <p:grpSpPr>
        <a:xfrm>
          <a:off x="0" y="0"/>
          <a:ext cx="0" cy="0"/>
          <a:chOff x="0" y="0"/>
          <a:chExt cx="0" cy="0"/>
        </a:xfrm>
      </p:grpSpPr>
      <p:sp>
        <p:nvSpPr>
          <p:cNvPr id="269" name="Google Shape;269;p65"/>
          <p:cNvSpPr txBox="1"/>
          <p:nvPr>
            <p:ph type="title"/>
          </p:nvPr>
        </p:nvSpPr>
        <p:spPr>
          <a:xfrm>
            <a:off x="3538497" y="27679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70" name="Google Shape;270;p65"/>
          <p:cNvSpPr txBox="1"/>
          <p:nvPr>
            <p:ph idx="1" type="subTitle"/>
          </p:nvPr>
        </p:nvSpPr>
        <p:spPr>
          <a:xfrm>
            <a:off x="3538497" y="34528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71" name="Google Shape;271;p65"/>
          <p:cNvSpPr txBox="1"/>
          <p:nvPr>
            <p:ph idx="2" type="title"/>
          </p:nvPr>
        </p:nvSpPr>
        <p:spPr>
          <a:xfrm>
            <a:off x="6028553" y="27679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72" name="Google Shape;272;p65"/>
          <p:cNvSpPr txBox="1"/>
          <p:nvPr>
            <p:ph idx="3" type="subTitle"/>
          </p:nvPr>
        </p:nvSpPr>
        <p:spPr>
          <a:xfrm>
            <a:off x="6028553" y="34528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73" name="Google Shape;273;p65"/>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274" name="Google Shape;274;p65"/>
          <p:cNvSpPr txBox="1"/>
          <p:nvPr>
            <p:ph idx="5" type="title"/>
          </p:nvPr>
        </p:nvSpPr>
        <p:spPr>
          <a:xfrm>
            <a:off x="1048447" y="27679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75" name="Google Shape;275;p65"/>
          <p:cNvSpPr txBox="1"/>
          <p:nvPr>
            <p:ph idx="6" type="subTitle"/>
          </p:nvPr>
        </p:nvSpPr>
        <p:spPr>
          <a:xfrm>
            <a:off x="1048447" y="34528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276" name="Shape 276"/>
        <p:cNvGrpSpPr/>
        <p:nvPr/>
      </p:nvGrpSpPr>
      <p:grpSpPr>
        <a:xfrm>
          <a:off x="0" y="0"/>
          <a:ext cx="0" cy="0"/>
          <a:chOff x="0" y="0"/>
          <a:chExt cx="0" cy="0"/>
        </a:xfrm>
      </p:grpSpPr>
      <p:sp>
        <p:nvSpPr>
          <p:cNvPr id="277" name="Google Shape;277;p66"/>
          <p:cNvSpPr txBox="1"/>
          <p:nvPr>
            <p:ph type="ctrTitle"/>
          </p:nvPr>
        </p:nvSpPr>
        <p:spPr>
          <a:xfrm>
            <a:off x="1273500" y="1369000"/>
            <a:ext cx="6597000" cy="2109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4500"/>
              <a:buNone/>
              <a:defRPr b="1" sz="4500">
                <a:solidFill>
                  <a:schemeClr val="lt1"/>
                </a:solidFill>
              </a:defRPr>
            </a:lvl1pPr>
            <a:lvl2pPr lvl="1" rtl="0" algn="ctr">
              <a:lnSpc>
                <a:spcPct val="100000"/>
              </a:lnSpc>
              <a:spcBef>
                <a:spcPts val="0"/>
              </a:spcBef>
              <a:spcAft>
                <a:spcPts val="0"/>
              </a:spcAft>
              <a:buClr>
                <a:schemeClr val="lt1"/>
              </a:buClr>
              <a:buSzPts val="3600"/>
              <a:buNone/>
              <a:defRPr b="1" sz="3600">
                <a:solidFill>
                  <a:schemeClr val="lt1"/>
                </a:solidFill>
              </a:defRPr>
            </a:lvl2pPr>
            <a:lvl3pPr lvl="2" rtl="0" algn="ctr">
              <a:lnSpc>
                <a:spcPct val="100000"/>
              </a:lnSpc>
              <a:spcBef>
                <a:spcPts val="0"/>
              </a:spcBef>
              <a:spcAft>
                <a:spcPts val="0"/>
              </a:spcAft>
              <a:buClr>
                <a:schemeClr val="lt1"/>
              </a:buClr>
              <a:buSzPts val="3600"/>
              <a:buNone/>
              <a:defRPr b="1" sz="3600">
                <a:solidFill>
                  <a:schemeClr val="lt1"/>
                </a:solidFill>
              </a:defRPr>
            </a:lvl3pPr>
            <a:lvl4pPr lvl="3" rtl="0" algn="ctr">
              <a:lnSpc>
                <a:spcPct val="100000"/>
              </a:lnSpc>
              <a:spcBef>
                <a:spcPts val="0"/>
              </a:spcBef>
              <a:spcAft>
                <a:spcPts val="0"/>
              </a:spcAft>
              <a:buClr>
                <a:schemeClr val="lt1"/>
              </a:buClr>
              <a:buSzPts val="3600"/>
              <a:buNone/>
              <a:defRPr b="1" sz="3600">
                <a:solidFill>
                  <a:schemeClr val="lt1"/>
                </a:solidFill>
              </a:defRPr>
            </a:lvl4pPr>
            <a:lvl5pPr lvl="4" rtl="0" algn="ctr">
              <a:lnSpc>
                <a:spcPct val="100000"/>
              </a:lnSpc>
              <a:spcBef>
                <a:spcPts val="0"/>
              </a:spcBef>
              <a:spcAft>
                <a:spcPts val="0"/>
              </a:spcAft>
              <a:buClr>
                <a:schemeClr val="lt1"/>
              </a:buClr>
              <a:buSzPts val="3600"/>
              <a:buNone/>
              <a:defRPr b="1" sz="3600">
                <a:solidFill>
                  <a:schemeClr val="lt1"/>
                </a:solidFill>
              </a:defRPr>
            </a:lvl5pPr>
            <a:lvl6pPr lvl="5" rtl="0" algn="ctr">
              <a:lnSpc>
                <a:spcPct val="100000"/>
              </a:lnSpc>
              <a:spcBef>
                <a:spcPts val="0"/>
              </a:spcBef>
              <a:spcAft>
                <a:spcPts val="0"/>
              </a:spcAft>
              <a:buClr>
                <a:schemeClr val="lt1"/>
              </a:buClr>
              <a:buSzPts val="3600"/>
              <a:buNone/>
              <a:defRPr b="1" sz="3600">
                <a:solidFill>
                  <a:schemeClr val="lt1"/>
                </a:solidFill>
              </a:defRPr>
            </a:lvl6pPr>
            <a:lvl7pPr lvl="6" rtl="0" algn="ctr">
              <a:lnSpc>
                <a:spcPct val="100000"/>
              </a:lnSpc>
              <a:spcBef>
                <a:spcPts val="0"/>
              </a:spcBef>
              <a:spcAft>
                <a:spcPts val="0"/>
              </a:spcAft>
              <a:buClr>
                <a:schemeClr val="lt1"/>
              </a:buClr>
              <a:buSzPts val="3600"/>
              <a:buNone/>
              <a:defRPr b="1" sz="3600">
                <a:solidFill>
                  <a:schemeClr val="lt1"/>
                </a:solidFill>
              </a:defRPr>
            </a:lvl7pPr>
            <a:lvl8pPr lvl="7" rtl="0" algn="ctr">
              <a:lnSpc>
                <a:spcPct val="100000"/>
              </a:lnSpc>
              <a:spcBef>
                <a:spcPts val="0"/>
              </a:spcBef>
              <a:spcAft>
                <a:spcPts val="0"/>
              </a:spcAft>
              <a:buClr>
                <a:schemeClr val="lt1"/>
              </a:buClr>
              <a:buSzPts val="3600"/>
              <a:buNone/>
              <a:defRPr b="1" sz="3600">
                <a:solidFill>
                  <a:schemeClr val="lt1"/>
                </a:solidFill>
              </a:defRPr>
            </a:lvl8pPr>
            <a:lvl9pPr lvl="8" rtl="0" algn="ctr">
              <a:lnSpc>
                <a:spcPct val="100000"/>
              </a:lnSpc>
              <a:spcBef>
                <a:spcPts val="0"/>
              </a:spcBef>
              <a:spcAft>
                <a:spcPts val="0"/>
              </a:spcAft>
              <a:buClr>
                <a:schemeClr val="lt1"/>
              </a:buClr>
              <a:buSzPts val="3600"/>
              <a:buNone/>
              <a:defRPr b="1" sz="3600">
                <a:solidFill>
                  <a:schemeClr val="lt1"/>
                </a:solidFill>
              </a:defRPr>
            </a:lvl9pPr>
          </a:lstStyle>
          <a:p/>
        </p:txBody>
      </p:sp>
      <p:sp>
        <p:nvSpPr>
          <p:cNvPr id="278" name="Google Shape;278;p66"/>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279" name="Shape 279"/>
        <p:cNvGrpSpPr/>
        <p:nvPr/>
      </p:nvGrpSpPr>
      <p:grpSpPr>
        <a:xfrm>
          <a:off x="0" y="0"/>
          <a:ext cx="0" cy="0"/>
          <a:chOff x="0" y="0"/>
          <a:chExt cx="0" cy="0"/>
        </a:xfrm>
      </p:grpSpPr>
      <p:sp>
        <p:nvSpPr>
          <p:cNvPr id="280" name="Google Shape;280;p67"/>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281" name="Shape 281"/>
        <p:cNvGrpSpPr/>
        <p:nvPr/>
      </p:nvGrpSpPr>
      <p:grpSpPr>
        <a:xfrm>
          <a:off x="0" y="0"/>
          <a:ext cx="0" cy="0"/>
          <a:chOff x="0" y="0"/>
          <a:chExt cx="0" cy="0"/>
        </a:xfrm>
      </p:grpSpPr>
      <p:sp>
        <p:nvSpPr>
          <p:cNvPr id="282" name="Google Shape;282;p68"/>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283" name="Shape 283"/>
        <p:cNvGrpSpPr/>
        <p:nvPr/>
      </p:nvGrpSpPr>
      <p:grpSpPr>
        <a:xfrm>
          <a:off x="0" y="0"/>
          <a:ext cx="0" cy="0"/>
          <a:chOff x="0" y="0"/>
          <a:chExt cx="0" cy="0"/>
        </a:xfrm>
      </p:grpSpPr>
      <p:sp>
        <p:nvSpPr>
          <p:cNvPr id="284" name="Google Shape;284;p69"/>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285" name="Shape 285"/>
        <p:cNvGrpSpPr/>
        <p:nvPr/>
      </p:nvGrpSpPr>
      <p:grpSpPr>
        <a:xfrm>
          <a:off x="0" y="0"/>
          <a:ext cx="0" cy="0"/>
          <a:chOff x="0" y="0"/>
          <a:chExt cx="0" cy="0"/>
        </a:xfrm>
      </p:grpSpPr>
      <p:sp>
        <p:nvSpPr>
          <p:cNvPr id="286" name="Google Shape;286;p70"/>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287" name="Shape 287"/>
        <p:cNvGrpSpPr/>
        <p:nvPr/>
      </p:nvGrpSpPr>
      <p:grpSpPr>
        <a:xfrm>
          <a:off x="0" y="0"/>
          <a:ext cx="0" cy="0"/>
          <a:chOff x="0" y="0"/>
          <a:chExt cx="0" cy="0"/>
        </a:xfrm>
      </p:grpSpPr>
      <p:sp>
        <p:nvSpPr>
          <p:cNvPr id="288" name="Google Shape;288;p71"/>
          <p:cNvSpPr txBox="1"/>
          <p:nvPr>
            <p:ph type="title"/>
          </p:nvPr>
        </p:nvSpPr>
        <p:spPr>
          <a:xfrm>
            <a:off x="938500" y="445025"/>
            <a:ext cx="4964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289" name="Google Shape;289;p71"/>
          <p:cNvSpPr txBox="1"/>
          <p:nvPr>
            <p:ph idx="1" type="body"/>
          </p:nvPr>
        </p:nvSpPr>
        <p:spPr>
          <a:xfrm>
            <a:off x="1067241" y="2651775"/>
            <a:ext cx="3258900" cy="17955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0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
        <p:nvSpPr>
          <p:cNvPr id="290" name="Google Shape;290;p71"/>
          <p:cNvSpPr txBox="1"/>
          <p:nvPr>
            <p:ph idx="2" type="body"/>
          </p:nvPr>
        </p:nvSpPr>
        <p:spPr>
          <a:xfrm>
            <a:off x="4673852" y="2651775"/>
            <a:ext cx="3258900" cy="17955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0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
        <p:nvSpPr>
          <p:cNvPr id="291" name="Google Shape;291;p71"/>
          <p:cNvSpPr txBox="1"/>
          <p:nvPr>
            <p:ph idx="3" type="title"/>
          </p:nvPr>
        </p:nvSpPr>
        <p:spPr>
          <a:xfrm>
            <a:off x="1213499" y="1955125"/>
            <a:ext cx="3258900" cy="548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1800"/>
              <a:buNone/>
              <a:defRPr sz="18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92" name="Google Shape;292;p71"/>
          <p:cNvSpPr txBox="1"/>
          <p:nvPr>
            <p:ph idx="4" type="title"/>
          </p:nvPr>
        </p:nvSpPr>
        <p:spPr>
          <a:xfrm>
            <a:off x="4820099" y="1955125"/>
            <a:ext cx="3258900" cy="548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1800"/>
              <a:buNone/>
              <a:defRPr sz="18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293" name="Shape 293"/>
        <p:cNvGrpSpPr/>
        <p:nvPr/>
      </p:nvGrpSpPr>
      <p:grpSpPr>
        <a:xfrm>
          <a:off x="0" y="0"/>
          <a:ext cx="0" cy="0"/>
          <a:chOff x="0" y="0"/>
          <a:chExt cx="0" cy="0"/>
        </a:xfrm>
      </p:grpSpPr>
      <p:sp>
        <p:nvSpPr>
          <p:cNvPr id="294" name="Google Shape;294;p72"/>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295" name="Google Shape;295;p72"/>
          <p:cNvSpPr txBox="1"/>
          <p:nvPr>
            <p:ph idx="2" type="title"/>
          </p:nvPr>
        </p:nvSpPr>
        <p:spPr>
          <a:xfrm>
            <a:off x="898386" y="3052625"/>
            <a:ext cx="16716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96" name="Google Shape;296;p72"/>
          <p:cNvSpPr txBox="1"/>
          <p:nvPr>
            <p:ph idx="1" type="subTitle"/>
          </p:nvPr>
        </p:nvSpPr>
        <p:spPr>
          <a:xfrm>
            <a:off x="898389" y="3558837"/>
            <a:ext cx="1671600" cy="1157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97" name="Google Shape;297;p72"/>
          <p:cNvSpPr txBox="1"/>
          <p:nvPr>
            <p:ph idx="3" type="title"/>
          </p:nvPr>
        </p:nvSpPr>
        <p:spPr>
          <a:xfrm>
            <a:off x="2790261" y="3052625"/>
            <a:ext cx="16716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98" name="Google Shape;298;p72"/>
          <p:cNvSpPr txBox="1"/>
          <p:nvPr>
            <p:ph idx="4" type="subTitle"/>
          </p:nvPr>
        </p:nvSpPr>
        <p:spPr>
          <a:xfrm>
            <a:off x="2790264" y="3558837"/>
            <a:ext cx="1671600" cy="1157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99" name="Google Shape;299;p72"/>
          <p:cNvSpPr txBox="1"/>
          <p:nvPr>
            <p:ph idx="5" type="title"/>
          </p:nvPr>
        </p:nvSpPr>
        <p:spPr>
          <a:xfrm>
            <a:off x="4682136" y="3052625"/>
            <a:ext cx="16716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300" name="Google Shape;300;p72"/>
          <p:cNvSpPr txBox="1"/>
          <p:nvPr>
            <p:ph idx="6" type="subTitle"/>
          </p:nvPr>
        </p:nvSpPr>
        <p:spPr>
          <a:xfrm>
            <a:off x="4682139" y="3558837"/>
            <a:ext cx="1671600" cy="1157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01" name="Google Shape;301;p72"/>
          <p:cNvSpPr txBox="1"/>
          <p:nvPr>
            <p:ph idx="7" type="title"/>
          </p:nvPr>
        </p:nvSpPr>
        <p:spPr>
          <a:xfrm>
            <a:off x="6574011" y="3052625"/>
            <a:ext cx="16716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302" name="Google Shape;302;p72"/>
          <p:cNvSpPr txBox="1"/>
          <p:nvPr>
            <p:ph idx="8" type="subTitle"/>
          </p:nvPr>
        </p:nvSpPr>
        <p:spPr>
          <a:xfrm>
            <a:off x="6574014" y="3558837"/>
            <a:ext cx="1671600" cy="1157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303" name="Shape 303"/>
        <p:cNvGrpSpPr/>
        <p:nvPr/>
      </p:nvGrpSpPr>
      <p:grpSpPr>
        <a:xfrm>
          <a:off x="0" y="0"/>
          <a:ext cx="0" cy="0"/>
          <a:chOff x="0" y="0"/>
          <a:chExt cx="0" cy="0"/>
        </a:xfrm>
      </p:grpSpPr>
      <p:sp>
        <p:nvSpPr>
          <p:cNvPr id="304" name="Google Shape;304;p73"/>
          <p:cNvSpPr txBox="1"/>
          <p:nvPr>
            <p:ph type="title"/>
          </p:nvPr>
        </p:nvSpPr>
        <p:spPr>
          <a:xfrm>
            <a:off x="4996800" y="661843"/>
            <a:ext cx="31593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4800"/>
              <a:buNone/>
              <a:defRPr sz="4800">
                <a:solidFill>
                  <a:schemeClr val="lt1"/>
                </a:solidFill>
              </a:defRPr>
            </a:lvl1pPr>
            <a:lvl2pPr lvl="1" rtl="0" algn="ctr">
              <a:lnSpc>
                <a:spcPct val="100000"/>
              </a:lnSpc>
              <a:spcBef>
                <a:spcPts val="0"/>
              </a:spcBef>
              <a:spcAft>
                <a:spcPts val="0"/>
              </a:spcAft>
              <a:buClr>
                <a:schemeClr val="lt1"/>
              </a:buClr>
              <a:buSzPts val="6000"/>
              <a:buNone/>
              <a:defRPr sz="6000">
                <a:solidFill>
                  <a:schemeClr val="lt1"/>
                </a:solidFill>
              </a:defRPr>
            </a:lvl2pPr>
            <a:lvl3pPr lvl="2" rtl="0" algn="ctr">
              <a:lnSpc>
                <a:spcPct val="100000"/>
              </a:lnSpc>
              <a:spcBef>
                <a:spcPts val="0"/>
              </a:spcBef>
              <a:spcAft>
                <a:spcPts val="0"/>
              </a:spcAft>
              <a:buClr>
                <a:schemeClr val="lt1"/>
              </a:buClr>
              <a:buSzPts val="6000"/>
              <a:buNone/>
              <a:defRPr sz="6000">
                <a:solidFill>
                  <a:schemeClr val="lt1"/>
                </a:solidFill>
              </a:defRPr>
            </a:lvl3pPr>
            <a:lvl4pPr lvl="3" rtl="0" algn="ctr">
              <a:lnSpc>
                <a:spcPct val="100000"/>
              </a:lnSpc>
              <a:spcBef>
                <a:spcPts val="0"/>
              </a:spcBef>
              <a:spcAft>
                <a:spcPts val="0"/>
              </a:spcAft>
              <a:buClr>
                <a:schemeClr val="lt1"/>
              </a:buClr>
              <a:buSzPts val="6000"/>
              <a:buNone/>
              <a:defRPr sz="6000">
                <a:solidFill>
                  <a:schemeClr val="lt1"/>
                </a:solidFill>
              </a:defRPr>
            </a:lvl4pPr>
            <a:lvl5pPr lvl="4" rtl="0" algn="ctr">
              <a:lnSpc>
                <a:spcPct val="100000"/>
              </a:lnSpc>
              <a:spcBef>
                <a:spcPts val="0"/>
              </a:spcBef>
              <a:spcAft>
                <a:spcPts val="0"/>
              </a:spcAft>
              <a:buClr>
                <a:schemeClr val="lt1"/>
              </a:buClr>
              <a:buSzPts val="6000"/>
              <a:buNone/>
              <a:defRPr sz="6000">
                <a:solidFill>
                  <a:schemeClr val="lt1"/>
                </a:solidFill>
              </a:defRPr>
            </a:lvl5pPr>
            <a:lvl6pPr lvl="5" rtl="0" algn="ctr">
              <a:lnSpc>
                <a:spcPct val="100000"/>
              </a:lnSpc>
              <a:spcBef>
                <a:spcPts val="0"/>
              </a:spcBef>
              <a:spcAft>
                <a:spcPts val="0"/>
              </a:spcAft>
              <a:buClr>
                <a:schemeClr val="lt1"/>
              </a:buClr>
              <a:buSzPts val="6000"/>
              <a:buNone/>
              <a:defRPr sz="6000">
                <a:solidFill>
                  <a:schemeClr val="lt1"/>
                </a:solidFill>
              </a:defRPr>
            </a:lvl6pPr>
            <a:lvl7pPr lvl="6" rtl="0" algn="ctr">
              <a:lnSpc>
                <a:spcPct val="100000"/>
              </a:lnSpc>
              <a:spcBef>
                <a:spcPts val="0"/>
              </a:spcBef>
              <a:spcAft>
                <a:spcPts val="0"/>
              </a:spcAft>
              <a:buClr>
                <a:schemeClr val="lt1"/>
              </a:buClr>
              <a:buSzPts val="6000"/>
              <a:buNone/>
              <a:defRPr sz="6000">
                <a:solidFill>
                  <a:schemeClr val="lt1"/>
                </a:solidFill>
              </a:defRPr>
            </a:lvl7pPr>
            <a:lvl8pPr lvl="7" rtl="0" algn="ctr">
              <a:lnSpc>
                <a:spcPct val="100000"/>
              </a:lnSpc>
              <a:spcBef>
                <a:spcPts val="0"/>
              </a:spcBef>
              <a:spcAft>
                <a:spcPts val="0"/>
              </a:spcAft>
              <a:buClr>
                <a:schemeClr val="lt1"/>
              </a:buClr>
              <a:buSzPts val="6000"/>
              <a:buNone/>
              <a:defRPr sz="6000">
                <a:solidFill>
                  <a:schemeClr val="lt1"/>
                </a:solidFill>
              </a:defRPr>
            </a:lvl8pPr>
            <a:lvl9pPr lvl="8" rtl="0" algn="ctr">
              <a:lnSpc>
                <a:spcPct val="100000"/>
              </a:lnSpc>
              <a:spcBef>
                <a:spcPts val="0"/>
              </a:spcBef>
              <a:spcAft>
                <a:spcPts val="0"/>
              </a:spcAft>
              <a:buClr>
                <a:schemeClr val="lt1"/>
              </a:buClr>
              <a:buSzPts val="6000"/>
              <a:buNone/>
              <a:defRPr sz="6000">
                <a:solidFill>
                  <a:schemeClr val="lt1"/>
                </a:solidFill>
              </a:defRPr>
            </a:lvl9pPr>
          </a:lstStyle>
          <a:p/>
        </p:txBody>
      </p:sp>
      <p:sp>
        <p:nvSpPr>
          <p:cNvPr id="305" name="Google Shape;305;p73"/>
          <p:cNvSpPr txBox="1"/>
          <p:nvPr>
            <p:ph idx="1" type="subTitle"/>
          </p:nvPr>
        </p:nvSpPr>
        <p:spPr>
          <a:xfrm>
            <a:off x="4911000" y="1265850"/>
            <a:ext cx="3330900" cy="417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306" name="Google Shape;306;p73"/>
          <p:cNvSpPr txBox="1"/>
          <p:nvPr>
            <p:ph idx="2" type="title"/>
          </p:nvPr>
        </p:nvSpPr>
        <p:spPr>
          <a:xfrm>
            <a:off x="4996800" y="2099193"/>
            <a:ext cx="31593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4800"/>
              <a:buNone/>
              <a:defRPr sz="4800">
                <a:solidFill>
                  <a:schemeClr val="lt1"/>
                </a:solidFill>
              </a:defRPr>
            </a:lvl1pPr>
            <a:lvl2pPr lvl="1" rtl="0" algn="ctr">
              <a:lnSpc>
                <a:spcPct val="100000"/>
              </a:lnSpc>
              <a:spcBef>
                <a:spcPts val="0"/>
              </a:spcBef>
              <a:spcAft>
                <a:spcPts val="0"/>
              </a:spcAft>
              <a:buClr>
                <a:schemeClr val="lt1"/>
              </a:buClr>
              <a:buSzPts val="6000"/>
              <a:buNone/>
              <a:defRPr sz="6000">
                <a:solidFill>
                  <a:schemeClr val="lt1"/>
                </a:solidFill>
              </a:defRPr>
            </a:lvl2pPr>
            <a:lvl3pPr lvl="2" rtl="0" algn="ctr">
              <a:lnSpc>
                <a:spcPct val="100000"/>
              </a:lnSpc>
              <a:spcBef>
                <a:spcPts val="0"/>
              </a:spcBef>
              <a:spcAft>
                <a:spcPts val="0"/>
              </a:spcAft>
              <a:buClr>
                <a:schemeClr val="lt1"/>
              </a:buClr>
              <a:buSzPts val="6000"/>
              <a:buNone/>
              <a:defRPr sz="6000">
                <a:solidFill>
                  <a:schemeClr val="lt1"/>
                </a:solidFill>
              </a:defRPr>
            </a:lvl3pPr>
            <a:lvl4pPr lvl="3" rtl="0" algn="ctr">
              <a:lnSpc>
                <a:spcPct val="100000"/>
              </a:lnSpc>
              <a:spcBef>
                <a:spcPts val="0"/>
              </a:spcBef>
              <a:spcAft>
                <a:spcPts val="0"/>
              </a:spcAft>
              <a:buClr>
                <a:schemeClr val="lt1"/>
              </a:buClr>
              <a:buSzPts val="6000"/>
              <a:buNone/>
              <a:defRPr sz="6000">
                <a:solidFill>
                  <a:schemeClr val="lt1"/>
                </a:solidFill>
              </a:defRPr>
            </a:lvl4pPr>
            <a:lvl5pPr lvl="4" rtl="0" algn="ctr">
              <a:lnSpc>
                <a:spcPct val="100000"/>
              </a:lnSpc>
              <a:spcBef>
                <a:spcPts val="0"/>
              </a:spcBef>
              <a:spcAft>
                <a:spcPts val="0"/>
              </a:spcAft>
              <a:buClr>
                <a:schemeClr val="lt1"/>
              </a:buClr>
              <a:buSzPts val="6000"/>
              <a:buNone/>
              <a:defRPr sz="6000">
                <a:solidFill>
                  <a:schemeClr val="lt1"/>
                </a:solidFill>
              </a:defRPr>
            </a:lvl5pPr>
            <a:lvl6pPr lvl="5" rtl="0" algn="ctr">
              <a:lnSpc>
                <a:spcPct val="100000"/>
              </a:lnSpc>
              <a:spcBef>
                <a:spcPts val="0"/>
              </a:spcBef>
              <a:spcAft>
                <a:spcPts val="0"/>
              </a:spcAft>
              <a:buClr>
                <a:schemeClr val="lt1"/>
              </a:buClr>
              <a:buSzPts val="6000"/>
              <a:buNone/>
              <a:defRPr sz="6000">
                <a:solidFill>
                  <a:schemeClr val="lt1"/>
                </a:solidFill>
              </a:defRPr>
            </a:lvl6pPr>
            <a:lvl7pPr lvl="6" rtl="0" algn="ctr">
              <a:lnSpc>
                <a:spcPct val="100000"/>
              </a:lnSpc>
              <a:spcBef>
                <a:spcPts val="0"/>
              </a:spcBef>
              <a:spcAft>
                <a:spcPts val="0"/>
              </a:spcAft>
              <a:buClr>
                <a:schemeClr val="lt1"/>
              </a:buClr>
              <a:buSzPts val="6000"/>
              <a:buNone/>
              <a:defRPr sz="6000">
                <a:solidFill>
                  <a:schemeClr val="lt1"/>
                </a:solidFill>
              </a:defRPr>
            </a:lvl7pPr>
            <a:lvl8pPr lvl="7" rtl="0" algn="ctr">
              <a:lnSpc>
                <a:spcPct val="100000"/>
              </a:lnSpc>
              <a:spcBef>
                <a:spcPts val="0"/>
              </a:spcBef>
              <a:spcAft>
                <a:spcPts val="0"/>
              </a:spcAft>
              <a:buClr>
                <a:schemeClr val="lt1"/>
              </a:buClr>
              <a:buSzPts val="6000"/>
              <a:buNone/>
              <a:defRPr sz="6000">
                <a:solidFill>
                  <a:schemeClr val="lt1"/>
                </a:solidFill>
              </a:defRPr>
            </a:lvl8pPr>
            <a:lvl9pPr lvl="8" rtl="0" algn="ctr">
              <a:lnSpc>
                <a:spcPct val="100000"/>
              </a:lnSpc>
              <a:spcBef>
                <a:spcPts val="0"/>
              </a:spcBef>
              <a:spcAft>
                <a:spcPts val="0"/>
              </a:spcAft>
              <a:buClr>
                <a:schemeClr val="lt1"/>
              </a:buClr>
              <a:buSzPts val="6000"/>
              <a:buNone/>
              <a:defRPr sz="6000">
                <a:solidFill>
                  <a:schemeClr val="lt1"/>
                </a:solidFill>
              </a:defRPr>
            </a:lvl9pPr>
          </a:lstStyle>
          <a:p/>
        </p:txBody>
      </p:sp>
      <p:sp>
        <p:nvSpPr>
          <p:cNvPr id="307" name="Google Shape;307;p73"/>
          <p:cNvSpPr txBox="1"/>
          <p:nvPr>
            <p:ph idx="3" type="subTitle"/>
          </p:nvPr>
        </p:nvSpPr>
        <p:spPr>
          <a:xfrm>
            <a:off x="4911000" y="2703200"/>
            <a:ext cx="3330900" cy="417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308" name="Google Shape;308;p73"/>
          <p:cNvSpPr txBox="1"/>
          <p:nvPr>
            <p:ph idx="4" type="title"/>
          </p:nvPr>
        </p:nvSpPr>
        <p:spPr>
          <a:xfrm>
            <a:off x="4996800" y="3536543"/>
            <a:ext cx="31593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4800"/>
              <a:buNone/>
              <a:defRPr sz="4800">
                <a:solidFill>
                  <a:schemeClr val="lt1"/>
                </a:solidFill>
              </a:defRPr>
            </a:lvl1pPr>
            <a:lvl2pPr lvl="1" rtl="0" algn="ctr">
              <a:lnSpc>
                <a:spcPct val="100000"/>
              </a:lnSpc>
              <a:spcBef>
                <a:spcPts val="0"/>
              </a:spcBef>
              <a:spcAft>
                <a:spcPts val="0"/>
              </a:spcAft>
              <a:buClr>
                <a:schemeClr val="lt1"/>
              </a:buClr>
              <a:buSzPts val="6000"/>
              <a:buNone/>
              <a:defRPr sz="6000">
                <a:solidFill>
                  <a:schemeClr val="lt1"/>
                </a:solidFill>
              </a:defRPr>
            </a:lvl2pPr>
            <a:lvl3pPr lvl="2" rtl="0" algn="ctr">
              <a:lnSpc>
                <a:spcPct val="100000"/>
              </a:lnSpc>
              <a:spcBef>
                <a:spcPts val="0"/>
              </a:spcBef>
              <a:spcAft>
                <a:spcPts val="0"/>
              </a:spcAft>
              <a:buClr>
                <a:schemeClr val="lt1"/>
              </a:buClr>
              <a:buSzPts val="6000"/>
              <a:buNone/>
              <a:defRPr sz="6000">
                <a:solidFill>
                  <a:schemeClr val="lt1"/>
                </a:solidFill>
              </a:defRPr>
            </a:lvl3pPr>
            <a:lvl4pPr lvl="3" rtl="0" algn="ctr">
              <a:lnSpc>
                <a:spcPct val="100000"/>
              </a:lnSpc>
              <a:spcBef>
                <a:spcPts val="0"/>
              </a:spcBef>
              <a:spcAft>
                <a:spcPts val="0"/>
              </a:spcAft>
              <a:buClr>
                <a:schemeClr val="lt1"/>
              </a:buClr>
              <a:buSzPts val="6000"/>
              <a:buNone/>
              <a:defRPr sz="6000">
                <a:solidFill>
                  <a:schemeClr val="lt1"/>
                </a:solidFill>
              </a:defRPr>
            </a:lvl4pPr>
            <a:lvl5pPr lvl="4" rtl="0" algn="ctr">
              <a:lnSpc>
                <a:spcPct val="100000"/>
              </a:lnSpc>
              <a:spcBef>
                <a:spcPts val="0"/>
              </a:spcBef>
              <a:spcAft>
                <a:spcPts val="0"/>
              </a:spcAft>
              <a:buClr>
                <a:schemeClr val="lt1"/>
              </a:buClr>
              <a:buSzPts val="6000"/>
              <a:buNone/>
              <a:defRPr sz="6000">
                <a:solidFill>
                  <a:schemeClr val="lt1"/>
                </a:solidFill>
              </a:defRPr>
            </a:lvl5pPr>
            <a:lvl6pPr lvl="5" rtl="0" algn="ctr">
              <a:lnSpc>
                <a:spcPct val="100000"/>
              </a:lnSpc>
              <a:spcBef>
                <a:spcPts val="0"/>
              </a:spcBef>
              <a:spcAft>
                <a:spcPts val="0"/>
              </a:spcAft>
              <a:buClr>
                <a:schemeClr val="lt1"/>
              </a:buClr>
              <a:buSzPts val="6000"/>
              <a:buNone/>
              <a:defRPr sz="6000">
                <a:solidFill>
                  <a:schemeClr val="lt1"/>
                </a:solidFill>
              </a:defRPr>
            </a:lvl6pPr>
            <a:lvl7pPr lvl="6" rtl="0" algn="ctr">
              <a:lnSpc>
                <a:spcPct val="100000"/>
              </a:lnSpc>
              <a:spcBef>
                <a:spcPts val="0"/>
              </a:spcBef>
              <a:spcAft>
                <a:spcPts val="0"/>
              </a:spcAft>
              <a:buClr>
                <a:schemeClr val="lt1"/>
              </a:buClr>
              <a:buSzPts val="6000"/>
              <a:buNone/>
              <a:defRPr sz="6000">
                <a:solidFill>
                  <a:schemeClr val="lt1"/>
                </a:solidFill>
              </a:defRPr>
            </a:lvl7pPr>
            <a:lvl8pPr lvl="7" rtl="0" algn="ctr">
              <a:lnSpc>
                <a:spcPct val="100000"/>
              </a:lnSpc>
              <a:spcBef>
                <a:spcPts val="0"/>
              </a:spcBef>
              <a:spcAft>
                <a:spcPts val="0"/>
              </a:spcAft>
              <a:buClr>
                <a:schemeClr val="lt1"/>
              </a:buClr>
              <a:buSzPts val="6000"/>
              <a:buNone/>
              <a:defRPr sz="6000">
                <a:solidFill>
                  <a:schemeClr val="lt1"/>
                </a:solidFill>
              </a:defRPr>
            </a:lvl8pPr>
            <a:lvl9pPr lvl="8" rtl="0" algn="ctr">
              <a:lnSpc>
                <a:spcPct val="100000"/>
              </a:lnSpc>
              <a:spcBef>
                <a:spcPts val="0"/>
              </a:spcBef>
              <a:spcAft>
                <a:spcPts val="0"/>
              </a:spcAft>
              <a:buClr>
                <a:schemeClr val="lt1"/>
              </a:buClr>
              <a:buSzPts val="6000"/>
              <a:buNone/>
              <a:defRPr sz="6000">
                <a:solidFill>
                  <a:schemeClr val="lt1"/>
                </a:solidFill>
              </a:defRPr>
            </a:lvl9pPr>
          </a:lstStyle>
          <a:p/>
        </p:txBody>
      </p:sp>
      <p:sp>
        <p:nvSpPr>
          <p:cNvPr id="309" name="Google Shape;309;p73"/>
          <p:cNvSpPr txBox="1"/>
          <p:nvPr>
            <p:ph idx="5" type="subTitle"/>
          </p:nvPr>
        </p:nvSpPr>
        <p:spPr>
          <a:xfrm>
            <a:off x="4911000" y="4140550"/>
            <a:ext cx="3330900" cy="417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310" name="Shape 310"/>
        <p:cNvGrpSpPr/>
        <p:nvPr/>
      </p:nvGrpSpPr>
      <p:grpSpPr>
        <a:xfrm>
          <a:off x="0" y="0"/>
          <a:ext cx="0" cy="0"/>
          <a:chOff x="0" y="0"/>
          <a:chExt cx="0" cy="0"/>
        </a:xfrm>
      </p:grpSpPr>
      <p:sp>
        <p:nvSpPr>
          <p:cNvPr id="311" name="Google Shape;311;p74"/>
          <p:cNvSpPr txBox="1"/>
          <p:nvPr>
            <p:ph type="title"/>
          </p:nvPr>
        </p:nvSpPr>
        <p:spPr>
          <a:xfrm>
            <a:off x="3538497" y="1818541"/>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312" name="Google Shape;312;p74"/>
          <p:cNvSpPr txBox="1"/>
          <p:nvPr>
            <p:ph idx="1" type="subTitle"/>
          </p:nvPr>
        </p:nvSpPr>
        <p:spPr>
          <a:xfrm>
            <a:off x="3538498" y="2324765"/>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13" name="Google Shape;313;p74"/>
          <p:cNvSpPr txBox="1"/>
          <p:nvPr>
            <p:ph idx="2" type="title"/>
          </p:nvPr>
        </p:nvSpPr>
        <p:spPr>
          <a:xfrm>
            <a:off x="6028553" y="1818541"/>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314" name="Google Shape;314;p74"/>
          <p:cNvSpPr txBox="1"/>
          <p:nvPr>
            <p:ph idx="3" type="subTitle"/>
          </p:nvPr>
        </p:nvSpPr>
        <p:spPr>
          <a:xfrm>
            <a:off x="6028552" y="2324765"/>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15" name="Google Shape;315;p74"/>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316" name="Google Shape;316;p74"/>
          <p:cNvSpPr txBox="1"/>
          <p:nvPr>
            <p:ph idx="5" type="title"/>
          </p:nvPr>
        </p:nvSpPr>
        <p:spPr>
          <a:xfrm>
            <a:off x="1048447" y="1818541"/>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317" name="Google Shape;317;p74"/>
          <p:cNvSpPr txBox="1"/>
          <p:nvPr>
            <p:ph idx="6" type="subTitle"/>
          </p:nvPr>
        </p:nvSpPr>
        <p:spPr>
          <a:xfrm>
            <a:off x="1048450" y="2324765"/>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18" name="Google Shape;318;p74"/>
          <p:cNvSpPr txBox="1"/>
          <p:nvPr>
            <p:ph idx="7" type="title"/>
          </p:nvPr>
        </p:nvSpPr>
        <p:spPr>
          <a:xfrm>
            <a:off x="3538497" y="332503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319" name="Google Shape;319;p74"/>
          <p:cNvSpPr txBox="1"/>
          <p:nvPr>
            <p:ph idx="8" type="subTitle"/>
          </p:nvPr>
        </p:nvSpPr>
        <p:spPr>
          <a:xfrm>
            <a:off x="3538498" y="3831259"/>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20" name="Google Shape;320;p74"/>
          <p:cNvSpPr txBox="1"/>
          <p:nvPr>
            <p:ph idx="9" type="title"/>
          </p:nvPr>
        </p:nvSpPr>
        <p:spPr>
          <a:xfrm>
            <a:off x="6028553" y="332503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321" name="Google Shape;321;p74"/>
          <p:cNvSpPr txBox="1"/>
          <p:nvPr>
            <p:ph idx="13" type="subTitle"/>
          </p:nvPr>
        </p:nvSpPr>
        <p:spPr>
          <a:xfrm>
            <a:off x="6028552" y="3831259"/>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22" name="Google Shape;322;p74"/>
          <p:cNvSpPr txBox="1"/>
          <p:nvPr>
            <p:ph idx="14" type="title"/>
          </p:nvPr>
        </p:nvSpPr>
        <p:spPr>
          <a:xfrm>
            <a:off x="1048447" y="332503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323" name="Google Shape;323;p74"/>
          <p:cNvSpPr txBox="1"/>
          <p:nvPr>
            <p:ph idx="15" type="subTitle"/>
          </p:nvPr>
        </p:nvSpPr>
        <p:spPr>
          <a:xfrm>
            <a:off x="1048450" y="3831259"/>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324" name="Shape 324"/>
        <p:cNvGrpSpPr/>
        <p:nvPr/>
      </p:nvGrpSpPr>
      <p:grpSpPr>
        <a:xfrm>
          <a:off x="0" y="0"/>
          <a:ext cx="0" cy="0"/>
          <a:chOff x="0" y="0"/>
          <a:chExt cx="0" cy="0"/>
        </a:xfrm>
      </p:grpSpPr>
      <p:sp>
        <p:nvSpPr>
          <p:cNvPr id="325" name="Google Shape;325;p75"/>
          <p:cNvSpPr txBox="1"/>
          <p:nvPr>
            <p:ph type="title"/>
          </p:nvPr>
        </p:nvSpPr>
        <p:spPr>
          <a:xfrm>
            <a:off x="938500" y="445025"/>
            <a:ext cx="50436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326" name="Google Shape;326;p75"/>
          <p:cNvSpPr txBox="1"/>
          <p:nvPr>
            <p:ph idx="2" type="title"/>
          </p:nvPr>
        </p:nvSpPr>
        <p:spPr>
          <a:xfrm>
            <a:off x="1338238" y="2359825"/>
            <a:ext cx="2727600" cy="3756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400"/>
              <a:buNone/>
              <a:defRPr sz="1400">
                <a:solidFill>
                  <a:schemeClr val="lt1"/>
                </a:solidFill>
              </a:defRPr>
            </a:lvl1pPr>
            <a:lvl2pPr lvl="1" rtl="0" algn="r">
              <a:lnSpc>
                <a:spcPct val="100000"/>
              </a:lnSpc>
              <a:spcBef>
                <a:spcPts val="0"/>
              </a:spcBef>
              <a:spcAft>
                <a:spcPts val="0"/>
              </a:spcAft>
              <a:buClr>
                <a:schemeClr val="lt1"/>
              </a:buClr>
              <a:buSzPts val="4200"/>
              <a:buNone/>
              <a:defRPr sz="4200">
                <a:solidFill>
                  <a:schemeClr val="lt1"/>
                </a:solidFill>
              </a:defRPr>
            </a:lvl2pPr>
            <a:lvl3pPr lvl="2" rtl="0" algn="r">
              <a:lnSpc>
                <a:spcPct val="100000"/>
              </a:lnSpc>
              <a:spcBef>
                <a:spcPts val="0"/>
              </a:spcBef>
              <a:spcAft>
                <a:spcPts val="0"/>
              </a:spcAft>
              <a:buClr>
                <a:schemeClr val="lt1"/>
              </a:buClr>
              <a:buSzPts val="4200"/>
              <a:buNone/>
              <a:defRPr sz="4200">
                <a:solidFill>
                  <a:schemeClr val="lt1"/>
                </a:solidFill>
              </a:defRPr>
            </a:lvl3pPr>
            <a:lvl4pPr lvl="3" rtl="0" algn="r">
              <a:lnSpc>
                <a:spcPct val="100000"/>
              </a:lnSpc>
              <a:spcBef>
                <a:spcPts val="0"/>
              </a:spcBef>
              <a:spcAft>
                <a:spcPts val="0"/>
              </a:spcAft>
              <a:buClr>
                <a:schemeClr val="lt1"/>
              </a:buClr>
              <a:buSzPts val="4200"/>
              <a:buNone/>
              <a:defRPr sz="4200">
                <a:solidFill>
                  <a:schemeClr val="lt1"/>
                </a:solidFill>
              </a:defRPr>
            </a:lvl4pPr>
            <a:lvl5pPr lvl="4" rtl="0" algn="r">
              <a:lnSpc>
                <a:spcPct val="100000"/>
              </a:lnSpc>
              <a:spcBef>
                <a:spcPts val="0"/>
              </a:spcBef>
              <a:spcAft>
                <a:spcPts val="0"/>
              </a:spcAft>
              <a:buClr>
                <a:schemeClr val="lt1"/>
              </a:buClr>
              <a:buSzPts val="4200"/>
              <a:buNone/>
              <a:defRPr sz="4200">
                <a:solidFill>
                  <a:schemeClr val="lt1"/>
                </a:solidFill>
              </a:defRPr>
            </a:lvl5pPr>
            <a:lvl6pPr lvl="5" rtl="0" algn="r">
              <a:lnSpc>
                <a:spcPct val="100000"/>
              </a:lnSpc>
              <a:spcBef>
                <a:spcPts val="0"/>
              </a:spcBef>
              <a:spcAft>
                <a:spcPts val="0"/>
              </a:spcAft>
              <a:buClr>
                <a:schemeClr val="lt1"/>
              </a:buClr>
              <a:buSzPts val="4200"/>
              <a:buNone/>
              <a:defRPr sz="4200">
                <a:solidFill>
                  <a:schemeClr val="lt1"/>
                </a:solidFill>
              </a:defRPr>
            </a:lvl6pPr>
            <a:lvl7pPr lvl="6" rtl="0" algn="r">
              <a:lnSpc>
                <a:spcPct val="100000"/>
              </a:lnSpc>
              <a:spcBef>
                <a:spcPts val="0"/>
              </a:spcBef>
              <a:spcAft>
                <a:spcPts val="0"/>
              </a:spcAft>
              <a:buClr>
                <a:schemeClr val="lt1"/>
              </a:buClr>
              <a:buSzPts val="4200"/>
              <a:buNone/>
              <a:defRPr sz="4200">
                <a:solidFill>
                  <a:schemeClr val="lt1"/>
                </a:solidFill>
              </a:defRPr>
            </a:lvl7pPr>
            <a:lvl8pPr lvl="7" rtl="0" algn="r">
              <a:lnSpc>
                <a:spcPct val="100000"/>
              </a:lnSpc>
              <a:spcBef>
                <a:spcPts val="0"/>
              </a:spcBef>
              <a:spcAft>
                <a:spcPts val="0"/>
              </a:spcAft>
              <a:buClr>
                <a:schemeClr val="lt1"/>
              </a:buClr>
              <a:buSzPts val="4200"/>
              <a:buNone/>
              <a:defRPr sz="4200">
                <a:solidFill>
                  <a:schemeClr val="lt1"/>
                </a:solidFill>
              </a:defRPr>
            </a:lvl8pPr>
            <a:lvl9pPr lvl="8" rtl="0" algn="r">
              <a:lnSpc>
                <a:spcPct val="100000"/>
              </a:lnSpc>
              <a:spcBef>
                <a:spcPts val="0"/>
              </a:spcBef>
              <a:spcAft>
                <a:spcPts val="0"/>
              </a:spcAft>
              <a:buClr>
                <a:schemeClr val="lt1"/>
              </a:buClr>
              <a:buSzPts val="4200"/>
              <a:buNone/>
              <a:defRPr sz="4200">
                <a:solidFill>
                  <a:schemeClr val="lt1"/>
                </a:solidFill>
              </a:defRPr>
            </a:lvl9pPr>
          </a:lstStyle>
          <a:p/>
        </p:txBody>
      </p:sp>
      <p:sp>
        <p:nvSpPr>
          <p:cNvPr id="327" name="Google Shape;327;p75"/>
          <p:cNvSpPr txBox="1"/>
          <p:nvPr>
            <p:ph idx="1" type="subTitle"/>
          </p:nvPr>
        </p:nvSpPr>
        <p:spPr>
          <a:xfrm>
            <a:off x="1338238" y="1713051"/>
            <a:ext cx="2727600" cy="605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328" name="Google Shape;328;p75"/>
          <p:cNvSpPr txBox="1"/>
          <p:nvPr>
            <p:ph idx="3" type="title"/>
          </p:nvPr>
        </p:nvSpPr>
        <p:spPr>
          <a:xfrm>
            <a:off x="1338238" y="3988950"/>
            <a:ext cx="2727600" cy="3756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400"/>
              <a:buNone/>
              <a:defRPr sz="1400">
                <a:solidFill>
                  <a:schemeClr val="lt1"/>
                </a:solidFill>
              </a:defRPr>
            </a:lvl1pPr>
            <a:lvl2pPr lvl="1" rtl="0" algn="r">
              <a:lnSpc>
                <a:spcPct val="100000"/>
              </a:lnSpc>
              <a:spcBef>
                <a:spcPts val="0"/>
              </a:spcBef>
              <a:spcAft>
                <a:spcPts val="0"/>
              </a:spcAft>
              <a:buClr>
                <a:schemeClr val="lt1"/>
              </a:buClr>
              <a:buSzPts val="4200"/>
              <a:buNone/>
              <a:defRPr sz="4200">
                <a:solidFill>
                  <a:schemeClr val="lt1"/>
                </a:solidFill>
              </a:defRPr>
            </a:lvl2pPr>
            <a:lvl3pPr lvl="2" rtl="0" algn="r">
              <a:lnSpc>
                <a:spcPct val="100000"/>
              </a:lnSpc>
              <a:spcBef>
                <a:spcPts val="0"/>
              </a:spcBef>
              <a:spcAft>
                <a:spcPts val="0"/>
              </a:spcAft>
              <a:buClr>
                <a:schemeClr val="lt1"/>
              </a:buClr>
              <a:buSzPts val="4200"/>
              <a:buNone/>
              <a:defRPr sz="4200">
                <a:solidFill>
                  <a:schemeClr val="lt1"/>
                </a:solidFill>
              </a:defRPr>
            </a:lvl3pPr>
            <a:lvl4pPr lvl="3" rtl="0" algn="r">
              <a:lnSpc>
                <a:spcPct val="100000"/>
              </a:lnSpc>
              <a:spcBef>
                <a:spcPts val="0"/>
              </a:spcBef>
              <a:spcAft>
                <a:spcPts val="0"/>
              </a:spcAft>
              <a:buClr>
                <a:schemeClr val="lt1"/>
              </a:buClr>
              <a:buSzPts val="4200"/>
              <a:buNone/>
              <a:defRPr sz="4200">
                <a:solidFill>
                  <a:schemeClr val="lt1"/>
                </a:solidFill>
              </a:defRPr>
            </a:lvl4pPr>
            <a:lvl5pPr lvl="4" rtl="0" algn="r">
              <a:lnSpc>
                <a:spcPct val="100000"/>
              </a:lnSpc>
              <a:spcBef>
                <a:spcPts val="0"/>
              </a:spcBef>
              <a:spcAft>
                <a:spcPts val="0"/>
              </a:spcAft>
              <a:buClr>
                <a:schemeClr val="lt1"/>
              </a:buClr>
              <a:buSzPts val="4200"/>
              <a:buNone/>
              <a:defRPr sz="4200">
                <a:solidFill>
                  <a:schemeClr val="lt1"/>
                </a:solidFill>
              </a:defRPr>
            </a:lvl5pPr>
            <a:lvl6pPr lvl="5" rtl="0" algn="r">
              <a:lnSpc>
                <a:spcPct val="100000"/>
              </a:lnSpc>
              <a:spcBef>
                <a:spcPts val="0"/>
              </a:spcBef>
              <a:spcAft>
                <a:spcPts val="0"/>
              </a:spcAft>
              <a:buClr>
                <a:schemeClr val="lt1"/>
              </a:buClr>
              <a:buSzPts val="4200"/>
              <a:buNone/>
              <a:defRPr sz="4200">
                <a:solidFill>
                  <a:schemeClr val="lt1"/>
                </a:solidFill>
              </a:defRPr>
            </a:lvl6pPr>
            <a:lvl7pPr lvl="6" rtl="0" algn="r">
              <a:lnSpc>
                <a:spcPct val="100000"/>
              </a:lnSpc>
              <a:spcBef>
                <a:spcPts val="0"/>
              </a:spcBef>
              <a:spcAft>
                <a:spcPts val="0"/>
              </a:spcAft>
              <a:buClr>
                <a:schemeClr val="lt1"/>
              </a:buClr>
              <a:buSzPts val="4200"/>
              <a:buNone/>
              <a:defRPr sz="4200">
                <a:solidFill>
                  <a:schemeClr val="lt1"/>
                </a:solidFill>
              </a:defRPr>
            </a:lvl7pPr>
            <a:lvl8pPr lvl="7" rtl="0" algn="r">
              <a:lnSpc>
                <a:spcPct val="100000"/>
              </a:lnSpc>
              <a:spcBef>
                <a:spcPts val="0"/>
              </a:spcBef>
              <a:spcAft>
                <a:spcPts val="0"/>
              </a:spcAft>
              <a:buClr>
                <a:schemeClr val="lt1"/>
              </a:buClr>
              <a:buSzPts val="4200"/>
              <a:buNone/>
              <a:defRPr sz="4200">
                <a:solidFill>
                  <a:schemeClr val="lt1"/>
                </a:solidFill>
              </a:defRPr>
            </a:lvl8pPr>
            <a:lvl9pPr lvl="8" rtl="0" algn="r">
              <a:lnSpc>
                <a:spcPct val="100000"/>
              </a:lnSpc>
              <a:spcBef>
                <a:spcPts val="0"/>
              </a:spcBef>
              <a:spcAft>
                <a:spcPts val="0"/>
              </a:spcAft>
              <a:buClr>
                <a:schemeClr val="lt1"/>
              </a:buClr>
              <a:buSzPts val="4200"/>
              <a:buNone/>
              <a:defRPr sz="4200">
                <a:solidFill>
                  <a:schemeClr val="lt1"/>
                </a:solidFill>
              </a:defRPr>
            </a:lvl9pPr>
          </a:lstStyle>
          <a:p/>
        </p:txBody>
      </p:sp>
      <p:sp>
        <p:nvSpPr>
          <p:cNvPr id="329" name="Google Shape;329;p75"/>
          <p:cNvSpPr txBox="1"/>
          <p:nvPr>
            <p:ph idx="4" type="subTitle"/>
          </p:nvPr>
        </p:nvSpPr>
        <p:spPr>
          <a:xfrm>
            <a:off x="1338238" y="3342176"/>
            <a:ext cx="2727600" cy="605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330" name="Google Shape;330;p75"/>
          <p:cNvSpPr txBox="1"/>
          <p:nvPr>
            <p:ph idx="5" type="title"/>
          </p:nvPr>
        </p:nvSpPr>
        <p:spPr>
          <a:xfrm>
            <a:off x="5078163" y="2359825"/>
            <a:ext cx="2727600" cy="375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31" name="Google Shape;331;p75"/>
          <p:cNvSpPr txBox="1"/>
          <p:nvPr>
            <p:ph idx="6" type="subTitle"/>
          </p:nvPr>
        </p:nvSpPr>
        <p:spPr>
          <a:xfrm>
            <a:off x="5078163" y="1713051"/>
            <a:ext cx="2727600" cy="605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600"/>
              <a:buNone/>
              <a:defRPr sz="1600">
                <a:solidFill>
                  <a:schemeClr val="lt1"/>
                </a:solidFill>
              </a:defRPr>
            </a:lvl1pPr>
            <a:lvl2pPr lvl="1" rtl="0" algn="l">
              <a:lnSpc>
                <a:spcPct val="100000"/>
              </a:lnSpc>
              <a:spcBef>
                <a:spcPts val="0"/>
              </a:spcBef>
              <a:spcAft>
                <a:spcPts val="0"/>
              </a:spcAft>
              <a:buClr>
                <a:schemeClr val="lt1"/>
              </a:buClr>
              <a:buSzPts val="1600"/>
              <a:buNone/>
              <a:defRPr sz="1600">
                <a:solidFill>
                  <a:schemeClr val="lt1"/>
                </a:solidFill>
              </a:defRPr>
            </a:lvl2pPr>
            <a:lvl3pPr lvl="2" rtl="0" algn="l">
              <a:lnSpc>
                <a:spcPct val="100000"/>
              </a:lnSpc>
              <a:spcBef>
                <a:spcPts val="0"/>
              </a:spcBef>
              <a:spcAft>
                <a:spcPts val="0"/>
              </a:spcAft>
              <a:buClr>
                <a:schemeClr val="lt1"/>
              </a:buClr>
              <a:buSzPts val="1600"/>
              <a:buNone/>
              <a:defRPr sz="1600">
                <a:solidFill>
                  <a:schemeClr val="lt1"/>
                </a:solidFill>
              </a:defRPr>
            </a:lvl3pPr>
            <a:lvl4pPr lvl="3" rtl="0" algn="l">
              <a:lnSpc>
                <a:spcPct val="100000"/>
              </a:lnSpc>
              <a:spcBef>
                <a:spcPts val="0"/>
              </a:spcBef>
              <a:spcAft>
                <a:spcPts val="0"/>
              </a:spcAft>
              <a:buClr>
                <a:schemeClr val="lt1"/>
              </a:buClr>
              <a:buSzPts val="1600"/>
              <a:buNone/>
              <a:defRPr sz="1600">
                <a:solidFill>
                  <a:schemeClr val="lt1"/>
                </a:solidFill>
              </a:defRPr>
            </a:lvl4pPr>
            <a:lvl5pPr lvl="4" rtl="0" algn="l">
              <a:lnSpc>
                <a:spcPct val="100000"/>
              </a:lnSpc>
              <a:spcBef>
                <a:spcPts val="0"/>
              </a:spcBef>
              <a:spcAft>
                <a:spcPts val="0"/>
              </a:spcAft>
              <a:buClr>
                <a:schemeClr val="lt1"/>
              </a:buClr>
              <a:buSzPts val="1600"/>
              <a:buNone/>
              <a:defRPr sz="1600">
                <a:solidFill>
                  <a:schemeClr val="lt1"/>
                </a:solidFill>
              </a:defRPr>
            </a:lvl5pPr>
            <a:lvl6pPr lvl="5" rtl="0" algn="l">
              <a:lnSpc>
                <a:spcPct val="100000"/>
              </a:lnSpc>
              <a:spcBef>
                <a:spcPts val="0"/>
              </a:spcBef>
              <a:spcAft>
                <a:spcPts val="0"/>
              </a:spcAft>
              <a:buClr>
                <a:schemeClr val="lt1"/>
              </a:buClr>
              <a:buSzPts val="1600"/>
              <a:buNone/>
              <a:defRPr sz="1600">
                <a:solidFill>
                  <a:schemeClr val="lt1"/>
                </a:solidFill>
              </a:defRPr>
            </a:lvl6pPr>
            <a:lvl7pPr lvl="6" rtl="0" algn="l">
              <a:lnSpc>
                <a:spcPct val="100000"/>
              </a:lnSpc>
              <a:spcBef>
                <a:spcPts val="0"/>
              </a:spcBef>
              <a:spcAft>
                <a:spcPts val="0"/>
              </a:spcAft>
              <a:buClr>
                <a:schemeClr val="lt1"/>
              </a:buClr>
              <a:buSzPts val="1600"/>
              <a:buNone/>
              <a:defRPr sz="1600">
                <a:solidFill>
                  <a:schemeClr val="lt1"/>
                </a:solidFill>
              </a:defRPr>
            </a:lvl7pPr>
            <a:lvl8pPr lvl="7" rtl="0" algn="l">
              <a:lnSpc>
                <a:spcPct val="100000"/>
              </a:lnSpc>
              <a:spcBef>
                <a:spcPts val="0"/>
              </a:spcBef>
              <a:spcAft>
                <a:spcPts val="0"/>
              </a:spcAft>
              <a:buClr>
                <a:schemeClr val="lt1"/>
              </a:buClr>
              <a:buSzPts val="1600"/>
              <a:buNone/>
              <a:defRPr sz="1600">
                <a:solidFill>
                  <a:schemeClr val="lt1"/>
                </a:solidFill>
              </a:defRPr>
            </a:lvl8pPr>
            <a:lvl9pPr lvl="8" rtl="0" algn="l">
              <a:lnSpc>
                <a:spcPct val="100000"/>
              </a:lnSpc>
              <a:spcBef>
                <a:spcPts val="0"/>
              </a:spcBef>
              <a:spcAft>
                <a:spcPts val="0"/>
              </a:spcAft>
              <a:buClr>
                <a:schemeClr val="lt1"/>
              </a:buClr>
              <a:buSzPts val="1600"/>
              <a:buNone/>
              <a:defRPr sz="1600">
                <a:solidFill>
                  <a:schemeClr val="lt1"/>
                </a:solidFill>
              </a:defRPr>
            </a:lvl9pPr>
          </a:lstStyle>
          <a:p/>
        </p:txBody>
      </p:sp>
      <p:sp>
        <p:nvSpPr>
          <p:cNvPr id="332" name="Google Shape;332;p75"/>
          <p:cNvSpPr txBox="1"/>
          <p:nvPr>
            <p:ph idx="7" type="title"/>
          </p:nvPr>
        </p:nvSpPr>
        <p:spPr>
          <a:xfrm>
            <a:off x="5078163" y="3988950"/>
            <a:ext cx="2727600" cy="375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33" name="Google Shape;333;p75"/>
          <p:cNvSpPr txBox="1"/>
          <p:nvPr>
            <p:ph idx="8" type="subTitle"/>
          </p:nvPr>
        </p:nvSpPr>
        <p:spPr>
          <a:xfrm>
            <a:off x="5078163" y="3342176"/>
            <a:ext cx="2727600" cy="605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600"/>
              <a:buNone/>
              <a:defRPr sz="1600">
                <a:solidFill>
                  <a:schemeClr val="lt1"/>
                </a:solidFill>
              </a:defRPr>
            </a:lvl1pPr>
            <a:lvl2pPr lvl="1" rtl="0" algn="l">
              <a:lnSpc>
                <a:spcPct val="100000"/>
              </a:lnSpc>
              <a:spcBef>
                <a:spcPts val="0"/>
              </a:spcBef>
              <a:spcAft>
                <a:spcPts val="0"/>
              </a:spcAft>
              <a:buClr>
                <a:schemeClr val="lt1"/>
              </a:buClr>
              <a:buSzPts val="1600"/>
              <a:buNone/>
              <a:defRPr sz="1600">
                <a:solidFill>
                  <a:schemeClr val="lt1"/>
                </a:solidFill>
              </a:defRPr>
            </a:lvl2pPr>
            <a:lvl3pPr lvl="2" rtl="0" algn="l">
              <a:lnSpc>
                <a:spcPct val="100000"/>
              </a:lnSpc>
              <a:spcBef>
                <a:spcPts val="0"/>
              </a:spcBef>
              <a:spcAft>
                <a:spcPts val="0"/>
              </a:spcAft>
              <a:buClr>
                <a:schemeClr val="lt1"/>
              </a:buClr>
              <a:buSzPts val="1600"/>
              <a:buNone/>
              <a:defRPr sz="1600">
                <a:solidFill>
                  <a:schemeClr val="lt1"/>
                </a:solidFill>
              </a:defRPr>
            </a:lvl3pPr>
            <a:lvl4pPr lvl="3" rtl="0" algn="l">
              <a:lnSpc>
                <a:spcPct val="100000"/>
              </a:lnSpc>
              <a:spcBef>
                <a:spcPts val="0"/>
              </a:spcBef>
              <a:spcAft>
                <a:spcPts val="0"/>
              </a:spcAft>
              <a:buClr>
                <a:schemeClr val="lt1"/>
              </a:buClr>
              <a:buSzPts val="1600"/>
              <a:buNone/>
              <a:defRPr sz="1600">
                <a:solidFill>
                  <a:schemeClr val="lt1"/>
                </a:solidFill>
              </a:defRPr>
            </a:lvl4pPr>
            <a:lvl5pPr lvl="4" rtl="0" algn="l">
              <a:lnSpc>
                <a:spcPct val="100000"/>
              </a:lnSpc>
              <a:spcBef>
                <a:spcPts val="0"/>
              </a:spcBef>
              <a:spcAft>
                <a:spcPts val="0"/>
              </a:spcAft>
              <a:buClr>
                <a:schemeClr val="lt1"/>
              </a:buClr>
              <a:buSzPts val="1600"/>
              <a:buNone/>
              <a:defRPr sz="1600">
                <a:solidFill>
                  <a:schemeClr val="lt1"/>
                </a:solidFill>
              </a:defRPr>
            </a:lvl5pPr>
            <a:lvl6pPr lvl="5" rtl="0" algn="l">
              <a:lnSpc>
                <a:spcPct val="100000"/>
              </a:lnSpc>
              <a:spcBef>
                <a:spcPts val="0"/>
              </a:spcBef>
              <a:spcAft>
                <a:spcPts val="0"/>
              </a:spcAft>
              <a:buClr>
                <a:schemeClr val="lt1"/>
              </a:buClr>
              <a:buSzPts val="1600"/>
              <a:buNone/>
              <a:defRPr sz="1600">
                <a:solidFill>
                  <a:schemeClr val="lt1"/>
                </a:solidFill>
              </a:defRPr>
            </a:lvl6pPr>
            <a:lvl7pPr lvl="6" rtl="0" algn="l">
              <a:lnSpc>
                <a:spcPct val="100000"/>
              </a:lnSpc>
              <a:spcBef>
                <a:spcPts val="0"/>
              </a:spcBef>
              <a:spcAft>
                <a:spcPts val="0"/>
              </a:spcAft>
              <a:buClr>
                <a:schemeClr val="lt1"/>
              </a:buClr>
              <a:buSzPts val="1600"/>
              <a:buNone/>
              <a:defRPr sz="1600">
                <a:solidFill>
                  <a:schemeClr val="lt1"/>
                </a:solidFill>
              </a:defRPr>
            </a:lvl7pPr>
            <a:lvl8pPr lvl="7" rtl="0" algn="l">
              <a:lnSpc>
                <a:spcPct val="100000"/>
              </a:lnSpc>
              <a:spcBef>
                <a:spcPts val="0"/>
              </a:spcBef>
              <a:spcAft>
                <a:spcPts val="0"/>
              </a:spcAft>
              <a:buClr>
                <a:schemeClr val="lt1"/>
              </a:buClr>
              <a:buSzPts val="1600"/>
              <a:buNone/>
              <a:defRPr sz="1600">
                <a:solidFill>
                  <a:schemeClr val="lt1"/>
                </a:solidFill>
              </a:defRPr>
            </a:lvl8pPr>
            <a:lvl9pPr lvl="8" rtl="0"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76"/>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336" name="Google Shape;336;p76"/>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337" name="Shape 337"/>
        <p:cNvGrpSpPr/>
        <p:nvPr/>
      </p:nvGrpSpPr>
      <p:grpSpPr>
        <a:xfrm>
          <a:off x="0" y="0"/>
          <a:ext cx="0" cy="0"/>
          <a:chOff x="0" y="0"/>
          <a:chExt cx="0" cy="0"/>
        </a:xfrm>
      </p:grpSpPr>
      <p:sp>
        <p:nvSpPr>
          <p:cNvPr id="338" name="Google Shape;338;p77"/>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339" name="Google Shape;339;p77"/>
          <p:cNvSpPr txBox="1"/>
          <p:nvPr>
            <p:ph idx="1" type="subTitle"/>
          </p:nvPr>
        </p:nvSpPr>
        <p:spPr>
          <a:xfrm>
            <a:off x="938500" y="2435925"/>
            <a:ext cx="2556300" cy="2048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340" name="Shape 340"/>
        <p:cNvGrpSpPr/>
        <p:nvPr/>
      </p:nvGrpSpPr>
      <p:grpSpPr>
        <a:xfrm>
          <a:off x="0" y="0"/>
          <a:ext cx="0" cy="0"/>
          <a:chOff x="0" y="0"/>
          <a:chExt cx="0" cy="0"/>
        </a:xfrm>
      </p:grpSpPr>
      <p:sp>
        <p:nvSpPr>
          <p:cNvPr id="341" name="Google Shape;341;p78"/>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342" name="Google Shape;342;p78"/>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343" name="Shape 343"/>
        <p:cNvGrpSpPr/>
        <p:nvPr/>
      </p:nvGrpSpPr>
      <p:grpSpPr>
        <a:xfrm>
          <a:off x="0" y="0"/>
          <a:ext cx="0" cy="0"/>
          <a:chOff x="0" y="0"/>
          <a:chExt cx="0" cy="0"/>
        </a:xfrm>
      </p:grpSpPr>
      <p:sp>
        <p:nvSpPr>
          <p:cNvPr id="344" name="Google Shape;344;p79"/>
          <p:cNvSpPr txBox="1"/>
          <p:nvPr>
            <p:ph type="title"/>
          </p:nvPr>
        </p:nvSpPr>
        <p:spPr>
          <a:xfrm>
            <a:off x="2062800" y="2442050"/>
            <a:ext cx="5018400" cy="598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345" name="Google Shape;345;p79"/>
          <p:cNvSpPr txBox="1"/>
          <p:nvPr>
            <p:ph idx="1" type="subTitle"/>
          </p:nvPr>
        </p:nvSpPr>
        <p:spPr>
          <a:xfrm>
            <a:off x="2896500" y="3391325"/>
            <a:ext cx="3351000" cy="1197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346" name="Shape 346"/>
        <p:cNvGrpSpPr/>
        <p:nvPr/>
      </p:nvGrpSpPr>
      <p:grpSpPr>
        <a:xfrm>
          <a:off x="0" y="0"/>
          <a:ext cx="0" cy="0"/>
          <a:chOff x="0" y="0"/>
          <a:chExt cx="0" cy="0"/>
        </a:xfrm>
      </p:grpSpPr>
      <p:sp>
        <p:nvSpPr>
          <p:cNvPr id="347" name="Google Shape;347;p80"/>
          <p:cNvSpPr txBox="1"/>
          <p:nvPr>
            <p:ph type="title"/>
          </p:nvPr>
        </p:nvSpPr>
        <p:spPr>
          <a:xfrm>
            <a:off x="924870" y="760375"/>
            <a:ext cx="3068700" cy="598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348" name="Google Shape;348;p80"/>
          <p:cNvSpPr txBox="1"/>
          <p:nvPr>
            <p:ph idx="1" type="subTitle"/>
          </p:nvPr>
        </p:nvSpPr>
        <p:spPr>
          <a:xfrm>
            <a:off x="924875" y="1684275"/>
            <a:ext cx="3305400" cy="1092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1400"/>
              <a:buNone/>
              <a:defRPr sz="1400">
                <a:solidFill>
                  <a:schemeClr val="accent1"/>
                </a:solidFill>
              </a:defRPr>
            </a:lvl1pPr>
            <a:lvl2pPr lvl="1" rtl="0" algn="l">
              <a:lnSpc>
                <a:spcPct val="100000"/>
              </a:lnSpc>
              <a:spcBef>
                <a:spcPts val="0"/>
              </a:spcBef>
              <a:spcAft>
                <a:spcPts val="0"/>
              </a:spcAft>
              <a:buClr>
                <a:schemeClr val="accent1"/>
              </a:buClr>
              <a:buSzPts val="1400"/>
              <a:buNone/>
              <a:defRPr>
                <a:solidFill>
                  <a:schemeClr val="accent1"/>
                </a:solidFill>
              </a:defRPr>
            </a:lvl2pPr>
            <a:lvl3pPr lvl="2" rtl="0" algn="l">
              <a:lnSpc>
                <a:spcPct val="100000"/>
              </a:lnSpc>
              <a:spcBef>
                <a:spcPts val="0"/>
              </a:spcBef>
              <a:spcAft>
                <a:spcPts val="0"/>
              </a:spcAft>
              <a:buClr>
                <a:schemeClr val="accent1"/>
              </a:buClr>
              <a:buSzPts val="1400"/>
              <a:buNone/>
              <a:defRPr>
                <a:solidFill>
                  <a:schemeClr val="accent1"/>
                </a:solidFill>
              </a:defRPr>
            </a:lvl3pPr>
            <a:lvl4pPr lvl="3" rtl="0" algn="l">
              <a:lnSpc>
                <a:spcPct val="100000"/>
              </a:lnSpc>
              <a:spcBef>
                <a:spcPts val="0"/>
              </a:spcBef>
              <a:spcAft>
                <a:spcPts val="0"/>
              </a:spcAft>
              <a:buClr>
                <a:schemeClr val="accent1"/>
              </a:buClr>
              <a:buSzPts val="1400"/>
              <a:buNone/>
              <a:defRPr>
                <a:solidFill>
                  <a:schemeClr val="accent1"/>
                </a:solidFill>
              </a:defRPr>
            </a:lvl4pPr>
            <a:lvl5pPr lvl="4" rtl="0" algn="l">
              <a:lnSpc>
                <a:spcPct val="100000"/>
              </a:lnSpc>
              <a:spcBef>
                <a:spcPts val="0"/>
              </a:spcBef>
              <a:spcAft>
                <a:spcPts val="0"/>
              </a:spcAft>
              <a:buClr>
                <a:schemeClr val="accent1"/>
              </a:buClr>
              <a:buSzPts val="1400"/>
              <a:buNone/>
              <a:defRPr>
                <a:solidFill>
                  <a:schemeClr val="accent1"/>
                </a:solidFill>
              </a:defRPr>
            </a:lvl5pPr>
            <a:lvl6pPr lvl="5" rtl="0" algn="l">
              <a:lnSpc>
                <a:spcPct val="100000"/>
              </a:lnSpc>
              <a:spcBef>
                <a:spcPts val="0"/>
              </a:spcBef>
              <a:spcAft>
                <a:spcPts val="0"/>
              </a:spcAft>
              <a:buClr>
                <a:schemeClr val="accent1"/>
              </a:buClr>
              <a:buSzPts val="1400"/>
              <a:buNone/>
              <a:defRPr>
                <a:solidFill>
                  <a:schemeClr val="accent1"/>
                </a:solidFill>
              </a:defRPr>
            </a:lvl6pPr>
            <a:lvl7pPr lvl="6" rtl="0" algn="l">
              <a:lnSpc>
                <a:spcPct val="100000"/>
              </a:lnSpc>
              <a:spcBef>
                <a:spcPts val="0"/>
              </a:spcBef>
              <a:spcAft>
                <a:spcPts val="0"/>
              </a:spcAft>
              <a:buClr>
                <a:schemeClr val="accent1"/>
              </a:buClr>
              <a:buSzPts val="1400"/>
              <a:buNone/>
              <a:defRPr>
                <a:solidFill>
                  <a:schemeClr val="accent1"/>
                </a:solidFill>
              </a:defRPr>
            </a:lvl7pPr>
            <a:lvl8pPr lvl="7" rtl="0" algn="l">
              <a:lnSpc>
                <a:spcPct val="100000"/>
              </a:lnSpc>
              <a:spcBef>
                <a:spcPts val="0"/>
              </a:spcBef>
              <a:spcAft>
                <a:spcPts val="0"/>
              </a:spcAft>
              <a:buClr>
                <a:schemeClr val="accent1"/>
              </a:buClr>
              <a:buSzPts val="1400"/>
              <a:buNone/>
              <a:defRPr>
                <a:solidFill>
                  <a:schemeClr val="accent1"/>
                </a:solidFill>
              </a:defRPr>
            </a:lvl8pPr>
            <a:lvl9pPr lvl="8" rtl="0" algn="l">
              <a:lnSpc>
                <a:spcPct val="100000"/>
              </a:lnSpc>
              <a:spcBef>
                <a:spcPts val="0"/>
              </a:spcBef>
              <a:spcAft>
                <a:spcPts val="0"/>
              </a:spcAft>
              <a:buClr>
                <a:schemeClr val="accent1"/>
              </a:buClr>
              <a:buSzPts val="1400"/>
              <a:buNone/>
              <a:defRPr>
                <a:solidFill>
                  <a:schemeClr val="accent1"/>
                </a:solidFill>
              </a:defRPr>
            </a:lvl9pPr>
          </a:lstStyle>
          <a:p/>
        </p:txBody>
      </p:sp>
      <p:sp>
        <p:nvSpPr>
          <p:cNvPr id="349" name="Google Shape;349;p80"/>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accent1"/>
                </a:solidFill>
                <a:latin typeface="Montserrat Medium"/>
                <a:ea typeface="Montserrat Medium"/>
                <a:cs typeface="Montserrat Medium"/>
                <a:sym typeface="Montserrat Medium"/>
              </a:rPr>
              <a:t>CREDITS: This presentation template was created by </a:t>
            </a:r>
            <a:r>
              <a:rPr b="0" i="0" lang="en" sz="1000" u="none" cap="none" strike="noStrike">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b="0" i="0" lang="en" sz="1000" u="none" cap="none" strike="noStrike">
                <a:solidFill>
                  <a:schemeClr val="accent1"/>
                </a:solidFill>
                <a:latin typeface="Montserrat Medium"/>
                <a:ea typeface="Montserrat Medium"/>
                <a:cs typeface="Montserrat Medium"/>
                <a:sym typeface="Montserrat Medium"/>
              </a:rPr>
              <a:t>, including icons by </a:t>
            </a:r>
            <a:r>
              <a:rPr b="0" i="0" lang="en" sz="1000" u="none" cap="none" strike="noStrike">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b="0" i="0" lang="en" sz="1000" u="none" cap="none" strike="noStrike">
                <a:solidFill>
                  <a:schemeClr val="accent1"/>
                </a:solidFill>
                <a:latin typeface="Montserrat Medium"/>
                <a:ea typeface="Montserrat Medium"/>
                <a:cs typeface="Montserrat Medium"/>
                <a:sym typeface="Montserrat Medium"/>
              </a:rPr>
              <a:t>, and infographics &amp; images by </a:t>
            </a:r>
            <a:r>
              <a:rPr b="0" i="0" lang="en" sz="1000" u="none" cap="none" strike="noStrike">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b="0" i="0" lang="en" sz="1000" u="none" cap="none" strike="noStrike">
                <a:solidFill>
                  <a:schemeClr val="accent1"/>
                </a:solidFill>
                <a:latin typeface="Montserrat Medium"/>
                <a:ea typeface="Montserrat Medium"/>
                <a:cs typeface="Montserrat Medium"/>
                <a:sym typeface="Montserrat Medium"/>
              </a:rPr>
              <a:t>. </a:t>
            </a:r>
            <a:endParaRPr b="0" i="0" sz="1000" u="none" cap="none" strike="noStrike">
              <a:solidFill>
                <a:schemeClr val="accent1"/>
              </a:solidFill>
              <a:latin typeface="Montserrat Medium"/>
              <a:ea typeface="Montserrat Medium"/>
              <a:cs typeface="Montserrat Medium"/>
              <a:sym typeface="Montserrat Medium"/>
            </a:endParaRPr>
          </a:p>
          <a:p>
            <a:pPr indent="0" lvl="0" marL="0" marR="0" rtl="0" algn="l">
              <a:lnSpc>
                <a:spcPct val="100000"/>
              </a:lnSpc>
              <a:spcBef>
                <a:spcPts val="300"/>
              </a:spcBef>
              <a:spcAft>
                <a:spcPts val="0"/>
              </a:spcAft>
              <a:buClr>
                <a:srgbClr val="000000"/>
              </a:buClr>
              <a:buSzPts val="1000"/>
              <a:buFont typeface="Arial"/>
              <a:buNone/>
            </a:pPr>
            <a:r>
              <a:t/>
            </a:r>
            <a:endParaRPr b="0" i="0" sz="1000" u="none" cap="none" strike="noStrike">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350" name="Shape 350"/>
        <p:cNvGrpSpPr/>
        <p:nvPr/>
      </p:nvGrpSpPr>
      <p:grpSpPr>
        <a:xfrm>
          <a:off x="0" y="0"/>
          <a:ext cx="0" cy="0"/>
          <a:chOff x="0" y="0"/>
          <a:chExt cx="0" cy="0"/>
        </a:xfrm>
      </p:grpSpPr>
      <p:sp>
        <p:nvSpPr>
          <p:cNvPr id="351" name="Google Shape;351;p81"/>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352" name="Google Shape;352;p81"/>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353" name="Shape 353"/>
        <p:cNvGrpSpPr/>
        <p:nvPr/>
      </p:nvGrpSpPr>
      <p:grpSpPr>
        <a:xfrm>
          <a:off x="0" y="0"/>
          <a:ext cx="0" cy="0"/>
          <a:chOff x="0" y="0"/>
          <a:chExt cx="0" cy="0"/>
        </a:xfrm>
      </p:grpSpPr>
      <p:sp>
        <p:nvSpPr>
          <p:cNvPr id="354" name="Google Shape;354;p82"/>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355" name="Google Shape;355;p82"/>
          <p:cNvSpPr txBox="1"/>
          <p:nvPr>
            <p:ph idx="1"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6" name="Shape 356"/>
        <p:cNvGrpSpPr/>
        <p:nvPr/>
      </p:nvGrpSpPr>
      <p:grpSpPr>
        <a:xfrm>
          <a:off x="0" y="0"/>
          <a:ext cx="0" cy="0"/>
          <a:chOff x="0" y="0"/>
          <a:chExt cx="0" cy="0"/>
        </a:xfrm>
      </p:grpSpPr>
      <p:sp>
        <p:nvSpPr>
          <p:cNvPr id="357" name="Google Shape;357;p83"/>
          <p:cNvSpPr txBox="1"/>
          <p:nvPr>
            <p:ph type="title"/>
          </p:nvPr>
        </p:nvSpPr>
        <p:spPr>
          <a:xfrm>
            <a:off x="1113233" y="514350"/>
            <a:ext cx="7514100" cy="1314300"/>
          </a:xfrm>
          <a:prstGeom prst="rect">
            <a:avLst/>
          </a:prstGeom>
          <a:noFill/>
          <a:ln>
            <a:noFill/>
          </a:ln>
        </p:spPr>
        <p:txBody>
          <a:bodyPr anchorCtr="0" anchor="ctr" bIns="34275" lIns="68575" spcFirstLastPara="1" rIns="68575" wrap="square" tIns="34275">
            <a:normAutofit/>
          </a:bodyPr>
          <a:lstStyle>
            <a:lvl1pPr lvl="0" rtl="0" algn="ctr">
              <a:spcBef>
                <a:spcPts val="0"/>
              </a:spcBef>
              <a:spcAft>
                <a:spcPts val="0"/>
              </a:spcAft>
              <a:buClr>
                <a:schemeClr val="dk1"/>
              </a:buClr>
              <a:buSzPts val="14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358" name="Google Shape;358;p83"/>
          <p:cNvSpPr txBox="1"/>
          <p:nvPr>
            <p:ph idx="1" type="body"/>
          </p:nvPr>
        </p:nvSpPr>
        <p:spPr>
          <a:xfrm>
            <a:off x="1113232" y="2000249"/>
            <a:ext cx="7514100" cy="2343300"/>
          </a:xfrm>
          <a:prstGeom prst="rect">
            <a:avLst/>
          </a:prstGeom>
          <a:noFill/>
          <a:ln>
            <a:noFill/>
          </a:ln>
        </p:spPr>
        <p:txBody>
          <a:bodyPr anchorCtr="0" anchor="ctr" bIns="34275" lIns="68575" spcFirstLastPara="1" rIns="68575" wrap="square" tIns="34275">
            <a:normAutofit/>
          </a:bodyPr>
          <a:lstStyle>
            <a:lvl1pPr indent="-355600" lvl="0" marL="457200" rtl="0" algn="l">
              <a:spcBef>
                <a:spcPts val="300"/>
              </a:spcBef>
              <a:spcAft>
                <a:spcPts val="0"/>
              </a:spcAft>
              <a:buSzPts val="2000"/>
              <a:buChar char="●"/>
              <a:defRPr/>
            </a:lvl1pPr>
            <a:lvl2pPr indent="-355600" lvl="1" marL="914400" rtl="0" algn="l">
              <a:spcBef>
                <a:spcPts val="500"/>
              </a:spcBef>
              <a:spcAft>
                <a:spcPts val="0"/>
              </a:spcAft>
              <a:buSzPts val="2000"/>
              <a:buChar char="○"/>
              <a:defRPr/>
            </a:lvl2pPr>
            <a:lvl3pPr indent="-355600" lvl="2" marL="1371600" rtl="0" algn="l">
              <a:spcBef>
                <a:spcPts val="500"/>
              </a:spcBef>
              <a:spcAft>
                <a:spcPts val="0"/>
              </a:spcAft>
              <a:buSzPts val="2000"/>
              <a:buChar char="■"/>
              <a:defRPr/>
            </a:lvl3pPr>
            <a:lvl4pPr indent="-355600" lvl="3" marL="1828800" rtl="0" algn="l">
              <a:spcBef>
                <a:spcPts val="500"/>
              </a:spcBef>
              <a:spcAft>
                <a:spcPts val="0"/>
              </a:spcAft>
              <a:buSzPts val="2000"/>
              <a:buChar char="●"/>
              <a:defRPr/>
            </a:lvl4pPr>
            <a:lvl5pPr indent="-355600" lvl="4" marL="2286000" rtl="0" algn="l">
              <a:spcBef>
                <a:spcPts val="500"/>
              </a:spcBef>
              <a:spcAft>
                <a:spcPts val="0"/>
              </a:spcAft>
              <a:buSzPts val="2000"/>
              <a:buChar char="○"/>
              <a:defRPr/>
            </a:lvl5pPr>
            <a:lvl6pPr indent="-355600" lvl="5" marL="2743200" rtl="0" algn="l">
              <a:spcBef>
                <a:spcPts val="500"/>
              </a:spcBef>
              <a:spcAft>
                <a:spcPts val="0"/>
              </a:spcAft>
              <a:buSzPts val="2000"/>
              <a:buChar char="■"/>
              <a:defRPr/>
            </a:lvl6pPr>
            <a:lvl7pPr indent="-355600" lvl="6" marL="3200400" rtl="0" algn="l">
              <a:spcBef>
                <a:spcPts val="500"/>
              </a:spcBef>
              <a:spcAft>
                <a:spcPts val="0"/>
              </a:spcAft>
              <a:buSzPts val="2000"/>
              <a:buChar char="●"/>
              <a:defRPr/>
            </a:lvl7pPr>
            <a:lvl8pPr indent="-355600" lvl="7" marL="3657600" rtl="0" algn="l">
              <a:spcBef>
                <a:spcPts val="500"/>
              </a:spcBef>
              <a:spcAft>
                <a:spcPts val="0"/>
              </a:spcAft>
              <a:buSzPts val="2000"/>
              <a:buChar char="○"/>
              <a:defRPr/>
            </a:lvl8pPr>
            <a:lvl9pPr indent="-355600" lvl="8" marL="4114800" rtl="0" algn="l">
              <a:spcBef>
                <a:spcPts val="500"/>
              </a:spcBef>
              <a:spcAft>
                <a:spcPts val="500"/>
              </a:spcAft>
              <a:buSzPts val="2000"/>
              <a:buChar char="■"/>
              <a:defRPr/>
            </a:lvl9pPr>
          </a:lstStyle>
          <a:p/>
        </p:txBody>
      </p:sp>
      <p:sp>
        <p:nvSpPr>
          <p:cNvPr id="359" name="Google Shape;359;p83"/>
          <p:cNvSpPr txBox="1"/>
          <p:nvPr>
            <p:ph idx="10" type="dt"/>
          </p:nvPr>
        </p:nvSpPr>
        <p:spPr>
          <a:xfrm>
            <a:off x="7299492" y="4412456"/>
            <a:ext cx="8574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60" name="Google Shape;360;p83"/>
          <p:cNvSpPr txBox="1"/>
          <p:nvPr>
            <p:ph idx="11" type="ftr"/>
          </p:nvPr>
        </p:nvSpPr>
        <p:spPr>
          <a:xfrm>
            <a:off x="1929209" y="4412456"/>
            <a:ext cx="53130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61" name="Google Shape;361;p83"/>
          <p:cNvSpPr txBox="1"/>
          <p:nvPr>
            <p:ph idx="12" type="sldNum"/>
          </p:nvPr>
        </p:nvSpPr>
        <p:spPr>
          <a:xfrm>
            <a:off x="8213892" y="4400348"/>
            <a:ext cx="413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
    <p:spTree>
      <p:nvGrpSpPr>
        <p:cNvPr id="362" name="Shape 362"/>
        <p:cNvGrpSpPr/>
        <p:nvPr/>
      </p:nvGrpSpPr>
      <p:grpSpPr>
        <a:xfrm>
          <a:off x="0" y="0"/>
          <a:ext cx="0" cy="0"/>
          <a:chOff x="0" y="0"/>
          <a:chExt cx="0" cy="0"/>
        </a:xfrm>
      </p:grpSpPr>
      <p:sp>
        <p:nvSpPr>
          <p:cNvPr id="363" name="Google Shape;363;p84"/>
          <p:cNvSpPr txBox="1"/>
          <p:nvPr>
            <p:ph type="title"/>
          </p:nvPr>
        </p:nvSpPr>
        <p:spPr>
          <a:xfrm>
            <a:off x="1113233" y="514350"/>
            <a:ext cx="7514100" cy="1314300"/>
          </a:xfrm>
          <a:prstGeom prst="rect">
            <a:avLst/>
          </a:prstGeom>
          <a:noFill/>
          <a:ln>
            <a:noFill/>
          </a:ln>
        </p:spPr>
        <p:txBody>
          <a:bodyPr anchorCtr="0" anchor="ctr" bIns="34275" lIns="68575" spcFirstLastPara="1" rIns="68575" wrap="square" tIns="34275">
            <a:normAutofit/>
          </a:bodyPr>
          <a:lstStyle>
            <a:lvl1pPr lvl="0" rtl="0" algn="ctr">
              <a:spcBef>
                <a:spcPts val="0"/>
              </a:spcBef>
              <a:spcAft>
                <a:spcPts val="0"/>
              </a:spcAft>
              <a:buClr>
                <a:schemeClr val="lt1"/>
              </a:buClr>
              <a:buSzPts val="14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364" name="Google Shape;364;p84"/>
          <p:cNvSpPr txBox="1"/>
          <p:nvPr>
            <p:ph idx="1" type="body"/>
          </p:nvPr>
        </p:nvSpPr>
        <p:spPr>
          <a:xfrm>
            <a:off x="1113232" y="2000249"/>
            <a:ext cx="7514100" cy="2343300"/>
          </a:xfrm>
          <a:prstGeom prst="rect">
            <a:avLst/>
          </a:prstGeom>
          <a:noFill/>
          <a:ln>
            <a:noFill/>
          </a:ln>
        </p:spPr>
        <p:txBody>
          <a:bodyPr anchorCtr="0" anchor="ctr" bIns="34275" lIns="68575" spcFirstLastPara="1" rIns="68575" wrap="square" tIns="34275">
            <a:normAutofit/>
          </a:bodyPr>
          <a:lstStyle>
            <a:lvl1pPr indent="-355600" lvl="0" marL="457200" rtl="0" algn="l">
              <a:spcBef>
                <a:spcPts val="300"/>
              </a:spcBef>
              <a:spcAft>
                <a:spcPts val="0"/>
              </a:spcAft>
              <a:buSzPts val="2000"/>
              <a:buChar char="●"/>
              <a:defRPr/>
            </a:lvl1pPr>
            <a:lvl2pPr indent="-355600" lvl="1" marL="914400" rtl="0" algn="l">
              <a:spcBef>
                <a:spcPts val="500"/>
              </a:spcBef>
              <a:spcAft>
                <a:spcPts val="0"/>
              </a:spcAft>
              <a:buSzPts val="2000"/>
              <a:buChar char="○"/>
              <a:defRPr/>
            </a:lvl2pPr>
            <a:lvl3pPr indent="-355600" lvl="2" marL="1371600" rtl="0" algn="l">
              <a:spcBef>
                <a:spcPts val="500"/>
              </a:spcBef>
              <a:spcAft>
                <a:spcPts val="0"/>
              </a:spcAft>
              <a:buSzPts val="2000"/>
              <a:buChar char="■"/>
              <a:defRPr/>
            </a:lvl3pPr>
            <a:lvl4pPr indent="-355600" lvl="3" marL="1828800" rtl="0" algn="l">
              <a:spcBef>
                <a:spcPts val="500"/>
              </a:spcBef>
              <a:spcAft>
                <a:spcPts val="0"/>
              </a:spcAft>
              <a:buSzPts val="2000"/>
              <a:buChar char="●"/>
              <a:defRPr/>
            </a:lvl4pPr>
            <a:lvl5pPr indent="-355600" lvl="4" marL="2286000" rtl="0" algn="l">
              <a:spcBef>
                <a:spcPts val="500"/>
              </a:spcBef>
              <a:spcAft>
                <a:spcPts val="0"/>
              </a:spcAft>
              <a:buSzPts val="2000"/>
              <a:buChar char="○"/>
              <a:defRPr/>
            </a:lvl5pPr>
            <a:lvl6pPr indent="-355600" lvl="5" marL="2743200" rtl="0" algn="l">
              <a:spcBef>
                <a:spcPts val="500"/>
              </a:spcBef>
              <a:spcAft>
                <a:spcPts val="0"/>
              </a:spcAft>
              <a:buSzPts val="2000"/>
              <a:buChar char="■"/>
              <a:defRPr/>
            </a:lvl6pPr>
            <a:lvl7pPr indent="-355600" lvl="6" marL="3200400" rtl="0" algn="l">
              <a:spcBef>
                <a:spcPts val="500"/>
              </a:spcBef>
              <a:spcAft>
                <a:spcPts val="0"/>
              </a:spcAft>
              <a:buSzPts val="2000"/>
              <a:buChar char="●"/>
              <a:defRPr/>
            </a:lvl7pPr>
            <a:lvl8pPr indent="-355600" lvl="7" marL="3657600" rtl="0" algn="l">
              <a:spcBef>
                <a:spcPts val="500"/>
              </a:spcBef>
              <a:spcAft>
                <a:spcPts val="0"/>
              </a:spcAft>
              <a:buSzPts val="2000"/>
              <a:buChar char="○"/>
              <a:defRPr/>
            </a:lvl8pPr>
            <a:lvl9pPr indent="-355600" lvl="8" marL="4114800" rtl="0" algn="l">
              <a:spcBef>
                <a:spcPts val="500"/>
              </a:spcBef>
              <a:spcAft>
                <a:spcPts val="500"/>
              </a:spcAft>
              <a:buSzPts val="2000"/>
              <a:buChar char="■"/>
              <a:defRPr/>
            </a:lvl9pPr>
          </a:lstStyle>
          <a:p/>
        </p:txBody>
      </p:sp>
      <p:sp>
        <p:nvSpPr>
          <p:cNvPr id="365" name="Google Shape;365;p84"/>
          <p:cNvSpPr txBox="1"/>
          <p:nvPr>
            <p:ph idx="10" type="dt"/>
          </p:nvPr>
        </p:nvSpPr>
        <p:spPr>
          <a:xfrm>
            <a:off x="7299492" y="4412456"/>
            <a:ext cx="8574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66" name="Google Shape;366;p84"/>
          <p:cNvSpPr txBox="1"/>
          <p:nvPr>
            <p:ph idx="11" type="ftr"/>
          </p:nvPr>
        </p:nvSpPr>
        <p:spPr>
          <a:xfrm>
            <a:off x="1929209" y="4412456"/>
            <a:ext cx="53130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67" name="Google Shape;367;p84"/>
          <p:cNvSpPr txBox="1"/>
          <p:nvPr>
            <p:ph idx="12" type="sldNum"/>
          </p:nvPr>
        </p:nvSpPr>
        <p:spPr>
          <a:xfrm>
            <a:off x="8213892" y="4400348"/>
            <a:ext cx="413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371" name="Shape 371"/>
        <p:cNvGrpSpPr/>
        <p:nvPr/>
      </p:nvGrpSpPr>
      <p:grpSpPr>
        <a:xfrm>
          <a:off x="0" y="0"/>
          <a:ext cx="0" cy="0"/>
          <a:chOff x="0" y="0"/>
          <a:chExt cx="0" cy="0"/>
        </a:xfrm>
      </p:grpSpPr>
      <p:sp>
        <p:nvSpPr>
          <p:cNvPr id="372" name="Google Shape;372;p86"/>
          <p:cNvSpPr txBox="1"/>
          <p:nvPr>
            <p:ph type="ctrTitle"/>
          </p:nvPr>
        </p:nvSpPr>
        <p:spPr>
          <a:xfrm>
            <a:off x="2175900" y="1950100"/>
            <a:ext cx="4792200" cy="644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3600"/>
              <a:buNone/>
              <a:defRPr b="1" sz="3600">
                <a:solidFill>
                  <a:schemeClr val="lt1"/>
                </a:solidFill>
              </a:defRPr>
            </a:lvl1pPr>
            <a:lvl2pPr lvl="1" rtl="0" algn="ctr">
              <a:lnSpc>
                <a:spcPct val="100000"/>
              </a:lnSpc>
              <a:spcBef>
                <a:spcPts val="0"/>
              </a:spcBef>
              <a:spcAft>
                <a:spcPts val="0"/>
              </a:spcAft>
              <a:buClr>
                <a:schemeClr val="lt1"/>
              </a:buClr>
              <a:buSzPts val="3600"/>
              <a:buNone/>
              <a:defRPr b="1" sz="3600">
                <a:solidFill>
                  <a:schemeClr val="lt1"/>
                </a:solidFill>
              </a:defRPr>
            </a:lvl2pPr>
            <a:lvl3pPr lvl="2" rtl="0" algn="ctr">
              <a:lnSpc>
                <a:spcPct val="100000"/>
              </a:lnSpc>
              <a:spcBef>
                <a:spcPts val="0"/>
              </a:spcBef>
              <a:spcAft>
                <a:spcPts val="0"/>
              </a:spcAft>
              <a:buClr>
                <a:schemeClr val="lt1"/>
              </a:buClr>
              <a:buSzPts val="3600"/>
              <a:buNone/>
              <a:defRPr b="1" sz="3600">
                <a:solidFill>
                  <a:schemeClr val="lt1"/>
                </a:solidFill>
              </a:defRPr>
            </a:lvl3pPr>
            <a:lvl4pPr lvl="3" rtl="0" algn="ctr">
              <a:lnSpc>
                <a:spcPct val="100000"/>
              </a:lnSpc>
              <a:spcBef>
                <a:spcPts val="0"/>
              </a:spcBef>
              <a:spcAft>
                <a:spcPts val="0"/>
              </a:spcAft>
              <a:buClr>
                <a:schemeClr val="lt1"/>
              </a:buClr>
              <a:buSzPts val="3600"/>
              <a:buNone/>
              <a:defRPr b="1" sz="3600">
                <a:solidFill>
                  <a:schemeClr val="lt1"/>
                </a:solidFill>
              </a:defRPr>
            </a:lvl4pPr>
            <a:lvl5pPr lvl="4" rtl="0" algn="ctr">
              <a:lnSpc>
                <a:spcPct val="100000"/>
              </a:lnSpc>
              <a:spcBef>
                <a:spcPts val="0"/>
              </a:spcBef>
              <a:spcAft>
                <a:spcPts val="0"/>
              </a:spcAft>
              <a:buClr>
                <a:schemeClr val="lt1"/>
              </a:buClr>
              <a:buSzPts val="3600"/>
              <a:buNone/>
              <a:defRPr b="1" sz="3600">
                <a:solidFill>
                  <a:schemeClr val="lt1"/>
                </a:solidFill>
              </a:defRPr>
            </a:lvl5pPr>
            <a:lvl6pPr lvl="5" rtl="0" algn="ctr">
              <a:lnSpc>
                <a:spcPct val="100000"/>
              </a:lnSpc>
              <a:spcBef>
                <a:spcPts val="0"/>
              </a:spcBef>
              <a:spcAft>
                <a:spcPts val="0"/>
              </a:spcAft>
              <a:buClr>
                <a:schemeClr val="lt1"/>
              </a:buClr>
              <a:buSzPts val="3600"/>
              <a:buNone/>
              <a:defRPr b="1" sz="3600">
                <a:solidFill>
                  <a:schemeClr val="lt1"/>
                </a:solidFill>
              </a:defRPr>
            </a:lvl6pPr>
            <a:lvl7pPr lvl="6" rtl="0" algn="ctr">
              <a:lnSpc>
                <a:spcPct val="100000"/>
              </a:lnSpc>
              <a:spcBef>
                <a:spcPts val="0"/>
              </a:spcBef>
              <a:spcAft>
                <a:spcPts val="0"/>
              </a:spcAft>
              <a:buClr>
                <a:schemeClr val="lt1"/>
              </a:buClr>
              <a:buSzPts val="3600"/>
              <a:buNone/>
              <a:defRPr b="1" sz="3600">
                <a:solidFill>
                  <a:schemeClr val="lt1"/>
                </a:solidFill>
              </a:defRPr>
            </a:lvl7pPr>
            <a:lvl8pPr lvl="7" rtl="0" algn="ctr">
              <a:lnSpc>
                <a:spcPct val="100000"/>
              </a:lnSpc>
              <a:spcBef>
                <a:spcPts val="0"/>
              </a:spcBef>
              <a:spcAft>
                <a:spcPts val="0"/>
              </a:spcAft>
              <a:buClr>
                <a:schemeClr val="lt1"/>
              </a:buClr>
              <a:buSzPts val="3600"/>
              <a:buNone/>
              <a:defRPr b="1" sz="3600">
                <a:solidFill>
                  <a:schemeClr val="lt1"/>
                </a:solidFill>
              </a:defRPr>
            </a:lvl8pPr>
            <a:lvl9pPr lvl="8" rtl="0" algn="ctr">
              <a:lnSpc>
                <a:spcPct val="100000"/>
              </a:lnSpc>
              <a:spcBef>
                <a:spcPts val="0"/>
              </a:spcBef>
              <a:spcAft>
                <a:spcPts val="0"/>
              </a:spcAft>
              <a:buClr>
                <a:schemeClr val="lt1"/>
              </a:buClr>
              <a:buSzPts val="3600"/>
              <a:buNone/>
              <a:defRPr b="1" sz="3600">
                <a:solidFill>
                  <a:schemeClr val="lt1"/>
                </a:solidFill>
              </a:defRPr>
            </a:lvl9pPr>
          </a:lstStyle>
          <a:p/>
        </p:txBody>
      </p:sp>
      <p:sp>
        <p:nvSpPr>
          <p:cNvPr id="373" name="Google Shape;373;p86"/>
          <p:cNvSpPr txBox="1"/>
          <p:nvPr>
            <p:ph idx="1" type="subTitle"/>
          </p:nvPr>
        </p:nvSpPr>
        <p:spPr>
          <a:xfrm>
            <a:off x="2044200" y="3704650"/>
            <a:ext cx="5055600" cy="46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374" name="Shape 374"/>
        <p:cNvGrpSpPr/>
        <p:nvPr/>
      </p:nvGrpSpPr>
      <p:grpSpPr>
        <a:xfrm>
          <a:off x="0" y="0"/>
          <a:ext cx="0" cy="0"/>
          <a:chOff x="0" y="0"/>
          <a:chExt cx="0" cy="0"/>
        </a:xfrm>
      </p:grpSpPr>
      <p:sp>
        <p:nvSpPr>
          <p:cNvPr id="375" name="Google Shape;375;p87"/>
          <p:cNvSpPr txBox="1"/>
          <p:nvPr>
            <p:ph type="title"/>
          </p:nvPr>
        </p:nvSpPr>
        <p:spPr>
          <a:xfrm>
            <a:off x="1937338" y="2463175"/>
            <a:ext cx="23901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376" name="Google Shape;376;p87"/>
          <p:cNvSpPr txBox="1"/>
          <p:nvPr>
            <p:ph idx="1" type="subTitle"/>
          </p:nvPr>
        </p:nvSpPr>
        <p:spPr>
          <a:xfrm>
            <a:off x="1937338" y="3148075"/>
            <a:ext cx="23901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77" name="Google Shape;377;p87"/>
          <p:cNvSpPr txBox="1"/>
          <p:nvPr>
            <p:ph idx="2" type="title"/>
          </p:nvPr>
        </p:nvSpPr>
        <p:spPr>
          <a:xfrm>
            <a:off x="4816563" y="2463175"/>
            <a:ext cx="23901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378" name="Google Shape;378;p87"/>
          <p:cNvSpPr txBox="1"/>
          <p:nvPr>
            <p:ph idx="3" type="subTitle"/>
          </p:nvPr>
        </p:nvSpPr>
        <p:spPr>
          <a:xfrm>
            <a:off x="4816563" y="3148075"/>
            <a:ext cx="23901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79" name="Google Shape;379;p87"/>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380" name="Shape 380"/>
        <p:cNvGrpSpPr/>
        <p:nvPr/>
      </p:nvGrpSpPr>
      <p:grpSpPr>
        <a:xfrm>
          <a:off x="0" y="0"/>
          <a:ext cx="0" cy="0"/>
          <a:chOff x="0" y="0"/>
          <a:chExt cx="0" cy="0"/>
        </a:xfrm>
      </p:grpSpPr>
      <p:sp>
        <p:nvSpPr>
          <p:cNvPr id="381" name="Google Shape;381;p88"/>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382" name="Google Shape;382;p88"/>
          <p:cNvSpPr txBox="1"/>
          <p:nvPr>
            <p:ph idx="1" type="body"/>
          </p:nvPr>
        </p:nvSpPr>
        <p:spPr>
          <a:xfrm>
            <a:off x="938500" y="1246025"/>
            <a:ext cx="7172100" cy="3039900"/>
          </a:xfrm>
          <a:prstGeom prst="rect">
            <a:avLst/>
          </a:prstGeom>
          <a:noFill/>
          <a:ln>
            <a:noFill/>
          </a:ln>
        </p:spPr>
        <p:txBody>
          <a:bodyPr anchorCtr="0" anchor="t" bIns="91425" lIns="91425" spcFirstLastPara="1" rIns="91425" wrap="square" tIns="91425">
            <a:noAutofit/>
          </a:bodyPr>
          <a:lstStyle>
            <a:lvl1pPr indent="-301625" lvl="0" marL="457200" rtl="0" algn="l">
              <a:lnSpc>
                <a:spcPct val="100000"/>
              </a:lnSpc>
              <a:spcBef>
                <a:spcPts val="0"/>
              </a:spcBef>
              <a:spcAft>
                <a:spcPts val="0"/>
              </a:spcAft>
              <a:buClr>
                <a:schemeClr val="lt1"/>
              </a:buClr>
              <a:buSzPts val="1150"/>
              <a:buChar char="●"/>
              <a:defRPr sz="1150">
                <a:solidFill>
                  <a:schemeClr val="lt1"/>
                </a:solidFill>
              </a:defRPr>
            </a:lvl1pPr>
            <a:lvl2pPr indent="-301625" lvl="1" marL="914400" rtl="0" algn="l">
              <a:lnSpc>
                <a:spcPct val="100000"/>
              </a:lnSpc>
              <a:spcBef>
                <a:spcPts val="1600"/>
              </a:spcBef>
              <a:spcAft>
                <a:spcPts val="0"/>
              </a:spcAft>
              <a:buClr>
                <a:schemeClr val="lt1"/>
              </a:buClr>
              <a:buSzPts val="1150"/>
              <a:buChar char="○"/>
              <a:defRPr sz="1150">
                <a:solidFill>
                  <a:schemeClr val="lt1"/>
                </a:solidFill>
              </a:defRPr>
            </a:lvl2pPr>
            <a:lvl3pPr indent="-301625" lvl="2" marL="1371600" rtl="0" algn="l">
              <a:lnSpc>
                <a:spcPct val="100000"/>
              </a:lnSpc>
              <a:spcBef>
                <a:spcPts val="1600"/>
              </a:spcBef>
              <a:spcAft>
                <a:spcPts val="0"/>
              </a:spcAft>
              <a:buClr>
                <a:schemeClr val="lt1"/>
              </a:buClr>
              <a:buSzPts val="1150"/>
              <a:buChar char="■"/>
              <a:defRPr sz="1150">
                <a:solidFill>
                  <a:schemeClr val="lt1"/>
                </a:solidFill>
              </a:defRPr>
            </a:lvl3pPr>
            <a:lvl4pPr indent="-301625" lvl="3" marL="1828800" rtl="0" algn="l">
              <a:lnSpc>
                <a:spcPct val="100000"/>
              </a:lnSpc>
              <a:spcBef>
                <a:spcPts val="1600"/>
              </a:spcBef>
              <a:spcAft>
                <a:spcPts val="0"/>
              </a:spcAft>
              <a:buClr>
                <a:schemeClr val="lt1"/>
              </a:buClr>
              <a:buSzPts val="1150"/>
              <a:buChar char="●"/>
              <a:defRPr sz="1150">
                <a:solidFill>
                  <a:schemeClr val="lt1"/>
                </a:solidFill>
              </a:defRPr>
            </a:lvl4pPr>
            <a:lvl5pPr indent="-301625" lvl="4" marL="2286000" rtl="0" algn="l">
              <a:lnSpc>
                <a:spcPct val="100000"/>
              </a:lnSpc>
              <a:spcBef>
                <a:spcPts val="1600"/>
              </a:spcBef>
              <a:spcAft>
                <a:spcPts val="0"/>
              </a:spcAft>
              <a:buClr>
                <a:schemeClr val="lt1"/>
              </a:buClr>
              <a:buSzPts val="1150"/>
              <a:buChar char="○"/>
              <a:defRPr sz="1150">
                <a:solidFill>
                  <a:schemeClr val="lt1"/>
                </a:solidFill>
              </a:defRPr>
            </a:lvl5pPr>
            <a:lvl6pPr indent="-301625" lvl="5" marL="2743200" rtl="0" algn="l">
              <a:lnSpc>
                <a:spcPct val="100000"/>
              </a:lnSpc>
              <a:spcBef>
                <a:spcPts val="1600"/>
              </a:spcBef>
              <a:spcAft>
                <a:spcPts val="0"/>
              </a:spcAft>
              <a:buClr>
                <a:schemeClr val="lt1"/>
              </a:buClr>
              <a:buSzPts val="1150"/>
              <a:buChar char="■"/>
              <a:defRPr sz="1150">
                <a:solidFill>
                  <a:schemeClr val="lt1"/>
                </a:solidFill>
              </a:defRPr>
            </a:lvl6pPr>
            <a:lvl7pPr indent="-301625" lvl="6" marL="3200400" rtl="0" algn="l">
              <a:lnSpc>
                <a:spcPct val="100000"/>
              </a:lnSpc>
              <a:spcBef>
                <a:spcPts val="1600"/>
              </a:spcBef>
              <a:spcAft>
                <a:spcPts val="0"/>
              </a:spcAft>
              <a:buClr>
                <a:schemeClr val="lt1"/>
              </a:buClr>
              <a:buSzPts val="1150"/>
              <a:buChar char="●"/>
              <a:defRPr sz="1150">
                <a:solidFill>
                  <a:schemeClr val="lt1"/>
                </a:solidFill>
              </a:defRPr>
            </a:lvl7pPr>
            <a:lvl8pPr indent="-301625" lvl="7" marL="3657600" rtl="0" algn="l">
              <a:lnSpc>
                <a:spcPct val="100000"/>
              </a:lnSpc>
              <a:spcBef>
                <a:spcPts val="1600"/>
              </a:spcBef>
              <a:spcAft>
                <a:spcPts val="0"/>
              </a:spcAft>
              <a:buClr>
                <a:schemeClr val="lt1"/>
              </a:buClr>
              <a:buSzPts val="1150"/>
              <a:buChar char="○"/>
              <a:defRPr sz="1150">
                <a:solidFill>
                  <a:schemeClr val="lt1"/>
                </a:solidFill>
              </a:defRPr>
            </a:lvl8pPr>
            <a:lvl9pPr indent="-301625" lvl="8" marL="4114800" rtl="0" algn="l">
              <a:lnSpc>
                <a:spcPct val="100000"/>
              </a:lnSpc>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83" name="Shape 383"/>
        <p:cNvGrpSpPr/>
        <p:nvPr/>
      </p:nvGrpSpPr>
      <p:grpSpPr>
        <a:xfrm>
          <a:off x="0" y="0"/>
          <a:ext cx="0" cy="0"/>
          <a:chOff x="0" y="0"/>
          <a:chExt cx="0" cy="0"/>
        </a:xfrm>
      </p:grpSpPr>
      <p:sp>
        <p:nvSpPr>
          <p:cNvPr id="384" name="Google Shape;384;p89"/>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385" name="Google Shape;385;p89"/>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386" name="Shape 386"/>
        <p:cNvGrpSpPr/>
        <p:nvPr/>
      </p:nvGrpSpPr>
      <p:grpSpPr>
        <a:xfrm>
          <a:off x="0" y="0"/>
          <a:ext cx="0" cy="0"/>
          <a:chOff x="0" y="0"/>
          <a:chExt cx="0" cy="0"/>
        </a:xfrm>
      </p:grpSpPr>
      <p:sp>
        <p:nvSpPr>
          <p:cNvPr id="387" name="Google Shape;387;p90"/>
          <p:cNvSpPr txBox="1"/>
          <p:nvPr>
            <p:ph type="title"/>
          </p:nvPr>
        </p:nvSpPr>
        <p:spPr>
          <a:xfrm>
            <a:off x="3762670" y="3177750"/>
            <a:ext cx="3068700" cy="598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388" name="Google Shape;388;p90"/>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9800"/>
              </a:schemeClr>
            </a:outerShdw>
          </a:effectLst>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6000"/>
              <a:buNone/>
              <a:defRPr sz="6000">
                <a:solidFill>
                  <a:schemeClr val="lt1"/>
                </a:solidFill>
              </a:defRPr>
            </a:lvl1pPr>
            <a:lvl2pPr lvl="1" rtl="0" algn="ctr">
              <a:lnSpc>
                <a:spcPct val="100000"/>
              </a:lnSpc>
              <a:spcBef>
                <a:spcPts val="0"/>
              </a:spcBef>
              <a:spcAft>
                <a:spcPts val="0"/>
              </a:spcAft>
              <a:buClr>
                <a:schemeClr val="lt1"/>
              </a:buClr>
              <a:buSzPts val="7200"/>
              <a:buNone/>
              <a:defRPr sz="7200">
                <a:solidFill>
                  <a:schemeClr val="lt1"/>
                </a:solidFill>
              </a:defRPr>
            </a:lvl2pPr>
            <a:lvl3pPr lvl="2" rtl="0" algn="ctr">
              <a:lnSpc>
                <a:spcPct val="100000"/>
              </a:lnSpc>
              <a:spcBef>
                <a:spcPts val="0"/>
              </a:spcBef>
              <a:spcAft>
                <a:spcPts val="0"/>
              </a:spcAft>
              <a:buClr>
                <a:schemeClr val="lt1"/>
              </a:buClr>
              <a:buSzPts val="7200"/>
              <a:buNone/>
              <a:defRPr sz="7200">
                <a:solidFill>
                  <a:schemeClr val="lt1"/>
                </a:solidFill>
              </a:defRPr>
            </a:lvl3pPr>
            <a:lvl4pPr lvl="3" rtl="0" algn="ctr">
              <a:lnSpc>
                <a:spcPct val="100000"/>
              </a:lnSpc>
              <a:spcBef>
                <a:spcPts val="0"/>
              </a:spcBef>
              <a:spcAft>
                <a:spcPts val="0"/>
              </a:spcAft>
              <a:buClr>
                <a:schemeClr val="lt1"/>
              </a:buClr>
              <a:buSzPts val="7200"/>
              <a:buNone/>
              <a:defRPr sz="7200">
                <a:solidFill>
                  <a:schemeClr val="lt1"/>
                </a:solidFill>
              </a:defRPr>
            </a:lvl4pPr>
            <a:lvl5pPr lvl="4" rtl="0" algn="ctr">
              <a:lnSpc>
                <a:spcPct val="100000"/>
              </a:lnSpc>
              <a:spcBef>
                <a:spcPts val="0"/>
              </a:spcBef>
              <a:spcAft>
                <a:spcPts val="0"/>
              </a:spcAft>
              <a:buClr>
                <a:schemeClr val="lt1"/>
              </a:buClr>
              <a:buSzPts val="7200"/>
              <a:buNone/>
              <a:defRPr sz="7200">
                <a:solidFill>
                  <a:schemeClr val="lt1"/>
                </a:solidFill>
              </a:defRPr>
            </a:lvl5pPr>
            <a:lvl6pPr lvl="5" rtl="0" algn="ctr">
              <a:lnSpc>
                <a:spcPct val="100000"/>
              </a:lnSpc>
              <a:spcBef>
                <a:spcPts val="0"/>
              </a:spcBef>
              <a:spcAft>
                <a:spcPts val="0"/>
              </a:spcAft>
              <a:buClr>
                <a:schemeClr val="lt1"/>
              </a:buClr>
              <a:buSzPts val="7200"/>
              <a:buNone/>
              <a:defRPr sz="7200">
                <a:solidFill>
                  <a:schemeClr val="lt1"/>
                </a:solidFill>
              </a:defRPr>
            </a:lvl6pPr>
            <a:lvl7pPr lvl="6" rtl="0" algn="ctr">
              <a:lnSpc>
                <a:spcPct val="100000"/>
              </a:lnSpc>
              <a:spcBef>
                <a:spcPts val="0"/>
              </a:spcBef>
              <a:spcAft>
                <a:spcPts val="0"/>
              </a:spcAft>
              <a:buClr>
                <a:schemeClr val="lt1"/>
              </a:buClr>
              <a:buSzPts val="7200"/>
              <a:buNone/>
              <a:defRPr sz="7200">
                <a:solidFill>
                  <a:schemeClr val="lt1"/>
                </a:solidFill>
              </a:defRPr>
            </a:lvl7pPr>
            <a:lvl8pPr lvl="7" rtl="0" algn="ctr">
              <a:lnSpc>
                <a:spcPct val="100000"/>
              </a:lnSpc>
              <a:spcBef>
                <a:spcPts val="0"/>
              </a:spcBef>
              <a:spcAft>
                <a:spcPts val="0"/>
              </a:spcAft>
              <a:buClr>
                <a:schemeClr val="lt1"/>
              </a:buClr>
              <a:buSzPts val="7200"/>
              <a:buNone/>
              <a:defRPr sz="7200">
                <a:solidFill>
                  <a:schemeClr val="lt1"/>
                </a:solidFill>
              </a:defRPr>
            </a:lvl8pPr>
            <a:lvl9pPr lvl="8" rtl="0" algn="ctr">
              <a:lnSpc>
                <a:spcPct val="100000"/>
              </a:lnSpc>
              <a:spcBef>
                <a:spcPts val="0"/>
              </a:spcBef>
              <a:spcAft>
                <a:spcPts val="0"/>
              </a:spcAft>
              <a:buClr>
                <a:schemeClr val="lt1"/>
              </a:buClr>
              <a:buSzPts val="7200"/>
              <a:buNone/>
              <a:defRPr sz="7200">
                <a:solidFill>
                  <a:schemeClr val="lt1"/>
                </a:solidFill>
              </a:defRPr>
            </a:lvl9pPr>
          </a:lstStyle>
          <a:p/>
        </p:txBody>
      </p:sp>
      <p:sp>
        <p:nvSpPr>
          <p:cNvPr id="389" name="Google Shape;389;p90"/>
          <p:cNvSpPr txBox="1"/>
          <p:nvPr>
            <p:ph idx="1" type="subTitle"/>
          </p:nvPr>
        </p:nvSpPr>
        <p:spPr>
          <a:xfrm>
            <a:off x="3762670" y="3720650"/>
            <a:ext cx="3068700" cy="464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1400"/>
              <a:buNone/>
              <a:defRPr sz="1400">
                <a:solidFill>
                  <a:schemeClr val="accent1"/>
                </a:solidFill>
              </a:defRPr>
            </a:lvl1pPr>
            <a:lvl2pPr lvl="1" rtl="0" algn="l">
              <a:lnSpc>
                <a:spcPct val="100000"/>
              </a:lnSpc>
              <a:spcBef>
                <a:spcPts val="0"/>
              </a:spcBef>
              <a:spcAft>
                <a:spcPts val="0"/>
              </a:spcAft>
              <a:buClr>
                <a:schemeClr val="accent1"/>
              </a:buClr>
              <a:buSzPts val="1400"/>
              <a:buNone/>
              <a:defRPr>
                <a:solidFill>
                  <a:schemeClr val="accent1"/>
                </a:solidFill>
              </a:defRPr>
            </a:lvl2pPr>
            <a:lvl3pPr lvl="2" rtl="0" algn="l">
              <a:lnSpc>
                <a:spcPct val="100000"/>
              </a:lnSpc>
              <a:spcBef>
                <a:spcPts val="0"/>
              </a:spcBef>
              <a:spcAft>
                <a:spcPts val="0"/>
              </a:spcAft>
              <a:buClr>
                <a:schemeClr val="accent1"/>
              </a:buClr>
              <a:buSzPts val="1400"/>
              <a:buNone/>
              <a:defRPr>
                <a:solidFill>
                  <a:schemeClr val="accent1"/>
                </a:solidFill>
              </a:defRPr>
            </a:lvl3pPr>
            <a:lvl4pPr lvl="3" rtl="0" algn="l">
              <a:lnSpc>
                <a:spcPct val="100000"/>
              </a:lnSpc>
              <a:spcBef>
                <a:spcPts val="0"/>
              </a:spcBef>
              <a:spcAft>
                <a:spcPts val="0"/>
              </a:spcAft>
              <a:buClr>
                <a:schemeClr val="accent1"/>
              </a:buClr>
              <a:buSzPts val="1400"/>
              <a:buNone/>
              <a:defRPr>
                <a:solidFill>
                  <a:schemeClr val="accent1"/>
                </a:solidFill>
              </a:defRPr>
            </a:lvl4pPr>
            <a:lvl5pPr lvl="4" rtl="0" algn="l">
              <a:lnSpc>
                <a:spcPct val="100000"/>
              </a:lnSpc>
              <a:spcBef>
                <a:spcPts val="0"/>
              </a:spcBef>
              <a:spcAft>
                <a:spcPts val="0"/>
              </a:spcAft>
              <a:buClr>
                <a:schemeClr val="accent1"/>
              </a:buClr>
              <a:buSzPts val="1400"/>
              <a:buNone/>
              <a:defRPr>
                <a:solidFill>
                  <a:schemeClr val="accent1"/>
                </a:solidFill>
              </a:defRPr>
            </a:lvl5pPr>
            <a:lvl6pPr lvl="5" rtl="0" algn="l">
              <a:lnSpc>
                <a:spcPct val="100000"/>
              </a:lnSpc>
              <a:spcBef>
                <a:spcPts val="0"/>
              </a:spcBef>
              <a:spcAft>
                <a:spcPts val="0"/>
              </a:spcAft>
              <a:buClr>
                <a:schemeClr val="accent1"/>
              </a:buClr>
              <a:buSzPts val="1400"/>
              <a:buNone/>
              <a:defRPr>
                <a:solidFill>
                  <a:schemeClr val="accent1"/>
                </a:solidFill>
              </a:defRPr>
            </a:lvl6pPr>
            <a:lvl7pPr lvl="6" rtl="0" algn="l">
              <a:lnSpc>
                <a:spcPct val="100000"/>
              </a:lnSpc>
              <a:spcBef>
                <a:spcPts val="0"/>
              </a:spcBef>
              <a:spcAft>
                <a:spcPts val="0"/>
              </a:spcAft>
              <a:buClr>
                <a:schemeClr val="accent1"/>
              </a:buClr>
              <a:buSzPts val="1400"/>
              <a:buNone/>
              <a:defRPr>
                <a:solidFill>
                  <a:schemeClr val="accent1"/>
                </a:solidFill>
              </a:defRPr>
            </a:lvl7pPr>
            <a:lvl8pPr lvl="7" rtl="0" algn="l">
              <a:lnSpc>
                <a:spcPct val="100000"/>
              </a:lnSpc>
              <a:spcBef>
                <a:spcPts val="0"/>
              </a:spcBef>
              <a:spcAft>
                <a:spcPts val="0"/>
              </a:spcAft>
              <a:buClr>
                <a:schemeClr val="accent1"/>
              </a:buClr>
              <a:buSzPts val="1400"/>
              <a:buNone/>
              <a:defRPr>
                <a:solidFill>
                  <a:schemeClr val="accent1"/>
                </a:solidFill>
              </a:defRPr>
            </a:lvl8pPr>
            <a:lvl9pPr lvl="8" rtl="0" algn="l">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90" name="Shape 390"/>
        <p:cNvGrpSpPr/>
        <p:nvPr/>
      </p:nvGrpSpPr>
      <p:grpSpPr>
        <a:xfrm>
          <a:off x="0" y="0"/>
          <a:ext cx="0" cy="0"/>
          <a:chOff x="0" y="0"/>
          <a:chExt cx="0" cy="0"/>
        </a:xfrm>
      </p:grpSpPr>
      <p:sp>
        <p:nvSpPr>
          <p:cNvPr id="391" name="Google Shape;391;p91"/>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392" name="Google Shape;392;p91"/>
          <p:cNvSpPr txBox="1"/>
          <p:nvPr>
            <p:ph idx="1" type="body"/>
          </p:nvPr>
        </p:nvSpPr>
        <p:spPr>
          <a:xfrm>
            <a:off x="938500" y="1659275"/>
            <a:ext cx="31869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
        <p:nvSpPr>
          <p:cNvPr id="393" name="Google Shape;393;p91"/>
          <p:cNvSpPr txBox="1"/>
          <p:nvPr>
            <p:ph idx="2"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94" name="Shape 394"/>
        <p:cNvGrpSpPr/>
        <p:nvPr/>
      </p:nvGrpSpPr>
      <p:grpSpPr>
        <a:xfrm>
          <a:off x="0" y="0"/>
          <a:ext cx="0" cy="0"/>
          <a:chOff x="0" y="0"/>
          <a:chExt cx="0" cy="0"/>
        </a:xfrm>
      </p:grpSpPr>
      <p:sp>
        <p:nvSpPr>
          <p:cNvPr id="395" name="Google Shape;395;p92"/>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96" name="Shape 396"/>
        <p:cNvGrpSpPr/>
        <p:nvPr/>
      </p:nvGrpSpPr>
      <p:grpSpPr>
        <a:xfrm>
          <a:off x="0" y="0"/>
          <a:ext cx="0" cy="0"/>
          <a:chOff x="0" y="0"/>
          <a:chExt cx="0" cy="0"/>
        </a:xfrm>
      </p:grpSpPr>
      <p:sp>
        <p:nvSpPr>
          <p:cNvPr id="397" name="Google Shape;397;p93"/>
          <p:cNvSpPr txBox="1"/>
          <p:nvPr>
            <p:ph type="title"/>
          </p:nvPr>
        </p:nvSpPr>
        <p:spPr>
          <a:xfrm>
            <a:off x="5337175" y="1297125"/>
            <a:ext cx="2837400" cy="1252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398" name="Google Shape;398;p93"/>
          <p:cNvSpPr txBox="1"/>
          <p:nvPr>
            <p:ph idx="1" type="body"/>
          </p:nvPr>
        </p:nvSpPr>
        <p:spPr>
          <a:xfrm>
            <a:off x="5337175" y="2593875"/>
            <a:ext cx="2837400" cy="1252500"/>
          </a:xfrm>
          <a:prstGeom prst="rect">
            <a:avLst/>
          </a:prstGeom>
          <a:noFill/>
          <a:ln>
            <a:noFill/>
          </a:ln>
        </p:spPr>
        <p:txBody>
          <a:bodyPr anchorCtr="0" anchor="t" bIns="91425" lIns="91425" spcFirstLastPara="1" rIns="91425" wrap="square" tIns="91425">
            <a:noAutofit/>
          </a:bodyPr>
          <a:lstStyle>
            <a:lvl1pPr indent="-330200" lvl="0" marL="457200" rtl="0" algn="l">
              <a:lnSpc>
                <a:spcPct val="100000"/>
              </a:lnSpc>
              <a:spcBef>
                <a:spcPts val="0"/>
              </a:spcBef>
              <a:spcAft>
                <a:spcPts val="0"/>
              </a:spcAft>
              <a:buClr>
                <a:schemeClr val="lt1"/>
              </a:buClr>
              <a:buSzPts val="1600"/>
              <a:buChar char="●"/>
              <a:defRPr sz="1600">
                <a:solidFill>
                  <a:schemeClr val="lt1"/>
                </a:solidFill>
              </a:defRPr>
            </a:lvl1pPr>
            <a:lvl2pPr indent="-330200" lvl="1" marL="914400" rtl="0" algn="l">
              <a:lnSpc>
                <a:spcPct val="100000"/>
              </a:lnSpc>
              <a:spcBef>
                <a:spcPts val="1600"/>
              </a:spcBef>
              <a:spcAft>
                <a:spcPts val="0"/>
              </a:spcAft>
              <a:buClr>
                <a:schemeClr val="lt1"/>
              </a:buClr>
              <a:buSzPts val="1600"/>
              <a:buChar char="○"/>
              <a:defRPr sz="1600">
                <a:solidFill>
                  <a:schemeClr val="lt1"/>
                </a:solidFill>
              </a:defRPr>
            </a:lvl2pPr>
            <a:lvl3pPr indent="-330200" lvl="2" marL="1371600" rtl="0" algn="l">
              <a:lnSpc>
                <a:spcPct val="100000"/>
              </a:lnSpc>
              <a:spcBef>
                <a:spcPts val="1600"/>
              </a:spcBef>
              <a:spcAft>
                <a:spcPts val="0"/>
              </a:spcAft>
              <a:buClr>
                <a:schemeClr val="lt1"/>
              </a:buClr>
              <a:buSzPts val="1600"/>
              <a:buChar char="■"/>
              <a:defRPr sz="1600">
                <a:solidFill>
                  <a:schemeClr val="lt1"/>
                </a:solidFill>
              </a:defRPr>
            </a:lvl3pPr>
            <a:lvl4pPr indent="-330200" lvl="3" marL="1828800" rtl="0" algn="l">
              <a:lnSpc>
                <a:spcPct val="100000"/>
              </a:lnSpc>
              <a:spcBef>
                <a:spcPts val="1600"/>
              </a:spcBef>
              <a:spcAft>
                <a:spcPts val="0"/>
              </a:spcAft>
              <a:buClr>
                <a:schemeClr val="lt1"/>
              </a:buClr>
              <a:buSzPts val="1600"/>
              <a:buChar char="●"/>
              <a:defRPr sz="1600">
                <a:solidFill>
                  <a:schemeClr val="lt1"/>
                </a:solidFill>
              </a:defRPr>
            </a:lvl4pPr>
            <a:lvl5pPr indent="-330200" lvl="4" marL="2286000" rtl="0" algn="l">
              <a:lnSpc>
                <a:spcPct val="100000"/>
              </a:lnSpc>
              <a:spcBef>
                <a:spcPts val="1600"/>
              </a:spcBef>
              <a:spcAft>
                <a:spcPts val="0"/>
              </a:spcAft>
              <a:buClr>
                <a:schemeClr val="lt1"/>
              </a:buClr>
              <a:buSzPts val="1600"/>
              <a:buChar char="○"/>
              <a:defRPr sz="1600">
                <a:solidFill>
                  <a:schemeClr val="lt1"/>
                </a:solidFill>
              </a:defRPr>
            </a:lvl5pPr>
            <a:lvl6pPr indent="-330200" lvl="5" marL="2743200" rtl="0" algn="l">
              <a:lnSpc>
                <a:spcPct val="100000"/>
              </a:lnSpc>
              <a:spcBef>
                <a:spcPts val="1600"/>
              </a:spcBef>
              <a:spcAft>
                <a:spcPts val="0"/>
              </a:spcAft>
              <a:buClr>
                <a:schemeClr val="lt1"/>
              </a:buClr>
              <a:buSzPts val="1600"/>
              <a:buChar char="■"/>
              <a:defRPr sz="1600">
                <a:solidFill>
                  <a:schemeClr val="lt1"/>
                </a:solidFill>
              </a:defRPr>
            </a:lvl6pPr>
            <a:lvl7pPr indent="-330200" lvl="6" marL="3200400" rtl="0" algn="l">
              <a:lnSpc>
                <a:spcPct val="100000"/>
              </a:lnSpc>
              <a:spcBef>
                <a:spcPts val="1600"/>
              </a:spcBef>
              <a:spcAft>
                <a:spcPts val="0"/>
              </a:spcAft>
              <a:buClr>
                <a:schemeClr val="lt1"/>
              </a:buClr>
              <a:buSzPts val="1600"/>
              <a:buChar char="●"/>
              <a:defRPr sz="1600">
                <a:solidFill>
                  <a:schemeClr val="lt1"/>
                </a:solidFill>
              </a:defRPr>
            </a:lvl7pPr>
            <a:lvl8pPr indent="-330200" lvl="7" marL="3657600" rtl="0" algn="l">
              <a:lnSpc>
                <a:spcPct val="100000"/>
              </a:lnSpc>
              <a:spcBef>
                <a:spcPts val="1600"/>
              </a:spcBef>
              <a:spcAft>
                <a:spcPts val="0"/>
              </a:spcAft>
              <a:buClr>
                <a:schemeClr val="lt1"/>
              </a:buClr>
              <a:buSzPts val="1600"/>
              <a:buChar char="○"/>
              <a:defRPr sz="1600">
                <a:solidFill>
                  <a:schemeClr val="lt1"/>
                </a:solidFill>
              </a:defRPr>
            </a:lvl8pPr>
            <a:lvl9pPr indent="-330200" lvl="8" marL="4114800" rtl="0" algn="l">
              <a:lnSpc>
                <a:spcPct val="100000"/>
              </a:lnSpc>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99" name="Shape 399"/>
        <p:cNvGrpSpPr/>
        <p:nvPr/>
      </p:nvGrpSpPr>
      <p:grpSpPr>
        <a:xfrm>
          <a:off x="0" y="0"/>
          <a:ext cx="0" cy="0"/>
          <a:chOff x="0" y="0"/>
          <a:chExt cx="0" cy="0"/>
        </a:xfrm>
      </p:grpSpPr>
      <p:sp>
        <p:nvSpPr>
          <p:cNvPr id="400" name="Google Shape;400;p94"/>
          <p:cNvSpPr txBox="1"/>
          <p:nvPr>
            <p:ph type="title"/>
          </p:nvPr>
        </p:nvSpPr>
        <p:spPr>
          <a:xfrm>
            <a:off x="929477" y="436183"/>
            <a:ext cx="2746500" cy="4090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3000"/>
              <a:buNone/>
              <a:defRPr sz="3000">
                <a:solidFill>
                  <a:schemeClr val="accent1"/>
                </a:solidFill>
              </a:defRPr>
            </a:lvl1pPr>
            <a:lvl2pPr lvl="1" rtl="0" algn="l">
              <a:lnSpc>
                <a:spcPct val="100000"/>
              </a:lnSpc>
              <a:spcBef>
                <a:spcPts val="0"/>
              </a:spcBef>
              <a:spcAft>
                <a:spcPts val="0"/>
              </a:spcAft>
              <a:buClr>
                <a:schemeClr val="accent1"/>
              </a:buClr>
              <a:buSzPts val="4800"/>
              <a:buNone/>
              <a:defRPr sz="4800">
                <a:solidFill>
                  <a:schemeClr val="accent1"/>
                </a:solidFill>
              </a:defRPr>
            </a:lvl2pPr>
            <a:lvl3pPr lvl="2" rtl="0" algn="l">
              <a:lnSpc>
                <a:spcPct val="100000"/>
              </a:lnSpc>
              <a:spcBef>
                <a:spcPts val="0"/>
              </a:spcBef>
              <a:spcAft>
                <a:spcPts val="0"/>
              </a:spcAft>
              <a:buClr>
                <a:schemeClr val="accent1"/>
              </a:buClr>
              <a:buSzPts val="4800"/>
              <a:buNone/>
              <a:defRPr sz="4800">
                <a:solidFill>
                  <a:schemeClr val="accent1"/>
                </a:solidFill>
              </a:defRPr>
            </a:lvl3pPr>
            <a:lvl4pPr lvl="3" rtl="0" algn="l">
              <a:lnSpc>
                <a:spcPct val="100000"/>
              </a:lnSpc>
              <a:spcBef>
                <a:spcPts val="0"/>
              </a:spcBef>
              <a:spcAft>
                <a:spcPts val="0"/>
              </a:spcAft>
              <a:buClr>
                <a:schemeClr val="accent1"/>
              </a:buClr>
              <a:buSzPts val="4800"/>
              <a:buNone/>
              <a:defRPr sz="4800">
                <a:solidFill>
                  <a:schemeClr val="accent1"/>
                </a:solidFill>
              </a:defRPr>
            </a:lvl4pPr>
            <a:lvl5pPr lvl="4" rtl="0" algn="l">
              <a:lnSpc>
                <a:spcPct val="100000"/>
              </a:lnSpc>
              <a:spcBef>
                <a:spcPts val="0"/>
              </a:spcBef>
              <a:spcAft>
                <a:spcPts val="0"/>
              </a:spcAft>
              <a:buClr>
                <a:schemeClr val="accent1"/>
              </a:buClr>
              <a:buSzPts val="4800"/>
              <a:buNone/>
              <a:defRPr sz="4800">
                <a:solidFill>
                  <a:schemeClr val="accent1"/>
                </a:solidFill>
              </a:defRPr>
            </a:lvl5pPr>
            <a:lvl6pPr lvl="5" rtl="0" algn="l">
              <a:lnSpc>
                <a:spcPct val="100000"/>
              </a:lnSpc>
              <a:spcBef>
                <a:spcPts val="0"/>
              </a:spcBef>
              <a:spcAft>
                <a:spcPts val="0"/>
              </a:spcAft>
              <a:buClr>
                <a:schemeClr val="accent1"/>
              </a:buClr>
              <a:buSzPts val="4800"/>
              <a:buNone/>
              <a:defRPr sz="4800">
                <a:solidFill>
                  <a:schemeClr val="accent1"/>
                </a:solidFill>
              </a:defRPr>
            </a:lvl6pPr>
            <a:lvl7pPr lvl="6" rtl="0" algn="l">
              <a:lnSpc>
                <a:spcPct val="100000"/>
              </a:lnSpc>
              <a:spcBef>
                <a:spcPts val="0"/>
              </a:spcBef>
              <a:spcAft>
                <a:spcPts val="0"/>
              </a:spcAft>
              <a:buClr>
                <a:schemeClr val="accent1"/>
              </a:buClr>
              <a:buSzPts val="4800"/>
              <a:buNone/>
              <a:defRPr sz="4800">
                <a:solidFill>
                  <a:schemeClr val="accent1"/>
                </a:solidFill>
              </a:defRPr>
            </a:lvl7pPr>
            <a:lvl8pPr lvl="7" rtl="0" algn="l">
              <a:lnSpc>
                <a:spcPct val="100000"/>
              </a:lnSpc>
              <a:spcBef>
                <a:spcPts val="0"/>
              </a:spcBef>
              <a:spcAft>
                <a:spcPts val="0"/>
              </a:spcAft>
              <a:buClr>
                <a:schemeClr val="accent1"/>
              </a:buClr>
              <a:buSzPts val="4800"/>
              <a:buNone/>
              <a:defRPr sz="4800">
                <a:solidFill>
                  <a:schemeClr val="accent1"/>
                </a:solidFill>
              </a:defRPr>
            </a:lvl8pPr>
            <a:lvl9pPr lvl="8" rtl="0" algn="l">
              <a:lnSpc>
                <a:spcPct val="100000"/>
              </a:lnSpc>
              <a:spcBef>
                <a:spcPts val="0"/>
              </a:spcBef>
              <a:spcAft>
                <a:spcPts val="0"/>
              </a:spcAft>
              <a:buClr>
                <a:schemeClr val="accent1"/>
              </a:buClr>
              <a:buSzPts val="4800"/>
              <a:buNone/>
              <a:defRPr sz="4800">
                <a:solidFill>
                  <a:schemeClr val="accent1"/>
                </a:solidFill>
              </a:defRPr>
            </a:lvl9pPr>
          </a:lstStyle>
          <a:p/>
        </p:txBody>
      </p:sp>
      <p:pic>
        <p:nvPicPr>
          <p:cNvPr id="401" name="Google Shape;401;p94"/>
          <p:cNvPicPr preferRelativeResize="0"/>
          <p:nvPr/>
        </p:nvPicPr>
        <p:blipFill rotWithShape="1">
          <a:blip r:embed="rId3">
            <a:alphaModFix/>
          </a:blip>
          <a:srcRect b="0" l="0" r="0" t="0"/>
          <a:stretch/>
        </p:blipFill>
        <p:spPr>
          <a:xfrm rot="5400000">
            <a:off x="3278924" y="414049"/>
            <a:ext cx="7626550" cy="2883800"/>
          </a:xfrm>
          <a:prstGeom prst="rect">
            <a:avLst/>
          </a:prstGeom>
          <a:noFill/>
          <a:ln>
            <a:noFill/>
          </a:ln>
        </p:spPr>
      </p:pic>
      <p:pic>
        <p:nvPicPr>
          <p:cNvPr id="402" name="Google Shape;402;p94"/>
          <p:cNvPicPr preferRelativeResize="0"/>
          <p:nvPr/>
        </p:nvPicPr>
        <p:blipFill rotWithShape="1">
          <a:blip r:embed="rId3">
            <a:alphaModFix/>
          </a:blip>
          <a:srcRect b="0" l="0" r="0" t="0"/>
          <a:stretch/>
        </p:blipFill>
        <p:spPr>
          <a:xfrm flipH="1" rot="5400000">
            <a:off x="4822413" y="-351912"/>
            <a:ext cx="9309800" cy="3520274"/>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403" name="Shape 403"/>
        <p:cNvGrpSpPr/>
        <p:nvPr/>
      </p:nvGrpSpPr>
      <p:grpSpPr>
        <a:xfrm>
          <a:off x="0" y="0"/>
          <a:ext cx="0" cy="0"/>
          <a:chOff x="0" y="0"/>
          <a:chExt cx="0" cy="0"/>
        </a:xfrm>
      </p:grpSpPr>
      <p:sp>
        <p:nvSpPr>
          <p:cNvPr id="404" name="Google Shape;404;p95"/>
          <p:cNvSpPr txBox="1"/>
          <p:nvPr>
            <p:ph idx="1" type="subTitle"/>
          </p:nvPr>
        </p:nvSpPr>
        <p:spPr>
          <a:xfrm>
            <a:off x="938500" y="1769575"/>
            <a:ext cx="2871600" cy="1235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05" name="Google Shape;405;p95"/>
          <p:cNvSpPr txBox="1"/>
          <p:nvPr>
            <p:ph idx="2" type="body"/>
          </p:nvPr>
        </p:nvSpPr>
        <p:spPr>
          <a:xfrm>
            <a:off x="4703375" y="909600"/>
            <a:ext cx="3468900" cy="33243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
        <p:nvSpPr>
          <p:cNvPr id="406" name="Google Shape;406;p95"/>
          <p:cNvSpPr txBox="1"/>
          <p:nvPr>
            <p:ph type="title"/>
          </p:nvPr>
        </p:nvSpPr>
        <p:spPr>
          <a:xfrm>
            <a:off x="938500" y="445025"/>
            <a:ext cx="32238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07" name="Shape 407"/>
        <p:cNvGrpSpPr/>
        <p:nvPr/>
      </p:nvGrpSpPr>
      <p:grpSpPr>
        <a:xfrm>
          <a:off x="0" y="0"/>
          <a:ext cx="0" cy="0"/>
          <a:chOff x="0" y="0"/>
          <a:chExt cx="0" cy="0"/>
        </a:xfrm>
      </p:grpSpPr>
      <p:sp>
        <p:nvSpPr>
          <p:cNvPr id="408" name="Google Shape;408;p96"/>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09" name="Shape 409"/>
        <p:cNvGrpSpPr/>
        <p:nvPr/>
      </p:nvGrpSpPr>
      <p:grpSpPr>
        <a:xfrm>
          <a:off x="0" y="0"/>
          <a:ext cx="0" cy="0"/>
          <a:chOff x="0" y="0"/>
          <a:chExt cx="0" cy="0"/>
        </a:xfrm>
      </p:grpSpPr>
      <p:sp>
        <p:nvSpPr>
          <p:cNvPr id="410" name="Google Shape;410;p97"/>
          <p:cNvSpPr txBox="1"/>
          <p:nvPr>
            <p:ph hasCustomPrompt="1" type="title"/>
          </p:nvPr>
        </p:nvSpPr>
        <p:spPr>
          <a:xfrm>
            <a:off x="1920750" y="1634425"/>
            <a:ext cx="5302500" cy="1116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7200"/>
              <a:buNone/>
              <a:defRPr sz="7200">
                <a:solidFill>
                  <a:schemeClr val="lt1"/>
                </a:solidFill>
              </a:defRPr>
            </a:lvl1pPr>
            <a:lvl2pPr lvl="1" rtl="0" algn="ctr">
              <a:lnSpc>
                <a:spcPct val="100000"/>
              </a:lnSpc>
              <a:spcBef>
                <a:spcPts val="0"/>
              </a:spcBef>
              <a:spcAft>
                <a:spcPts val="0"/>
              </a:spcAft>
              <a:buClr>
                <a:schemeClr val="lt1"/>
              </a:buClr>
              <a:buSzPts val="7200"/>
              <a:buNone/>
              <a:defRPr sz="7200">
                <a:solidFill>
                  <a:schemeClr val="lt1"/>
                </a:solidFill>
              </a:defRPr>
            </a:lvl2pPr>
            <a:lvl3pPr lvl="2" rtl="0" algn="ctr">
              <a:lnSpc>
                <a:spcPct val="100000"/>
              </a:lnSpc>
              <a:spcBef>
                <a:spcPts val="0"/>
              </a:spcBef>
              <a:spcAft>
                <a:spcPts val="0"/>
              </a:spcAft>
              <a:buClr>
                <a:schemeClr val="lt1"/>
              </a:buClr>
              <a:buSzPts val="7200"/>
              <a:buNone/>
              <a:defRPr sz="7200">
                <a:solidFill>
                  <a:schemeClr val="lt1"/>
                </a:solidFill>
              </a:defRPr>
            </a:lvl3pPr>
            <a:lvl4pPr lvl="3" rtl="0" algn="ctr">
              <a:lnSpc>
                <a:spcPct val="100000"/>
              </a:lnSpc>
              <a:spcBef>
                <a:spcPts val="0"/>
              </a:spcBef>
              <a:spcAft>
                <a:spcPts val="0"/>
              </a:spcAft>
              <a:buClr>
                <a:schemeClr val="lt1"/>
              </a:buClr>
              <a:buSzPts val="7200"/>
              <a:buNone/>
              <a:defRPr sz="7200">
                <a:solidFill>
                  <a:schemeClr val="lt1"/>
                </a:solidFill>
              </a:defRPr>
            </a:lvl4pPr>
            <a:lvl5pPr lvl="4" rtl="0" algn="ctr">
              <a:lnSpc>
                <a:spcPct val="100000"/>
              </a:lnSpc>
              <a:spcBef>
                <a:spcPts val="0"/>
              </a:spcBef>
              <a:spcAft>
                <a:spcPts val="0"/>
              </a:spcAft>
              <a:buClr>
                <a:schemeClr val="lt1"/>
              </a:buClr>
              <a:buSzPts val="7200"/>
              <a:buNone/>
              <a:defRPr sz="7200">
                <a:solidFill>
                  <a:schemeClr val="lt1"/>
                </a:solidFill>
              </a:defRPr>
            </a:lvl5pPr>
            <a:lvl6pPr lvl="5" rtl="0" algn="ctr">
              <a:lnSpc>
                <a:spcPct val="100000"/>
              </a:lnSpc>
              <a:spcBef>
                <a:spcPts val="0"/>
              </a:spcBef>
              <a:spcAft>
                <a:spcPts val="0"/>
              </a:spcAft>
              <a:buClr>
                <a:schemeClr val="lt1"/>
              </a:buClr>
              <a:buSzPts val="7200"/>
              <a:buNone/>
              <a:defRPr sz="7200">
                <a:solidFill>
                  <a:schemeClr val="lt1"/>
                </a:solidFill>
              </a:defRPr>
            </a:lvl6pPr>
            <a:lvl7pPr lvl="6" rtl="0" algn="ctr">
              <a:lnSpc>
                <a:spcPct val="100000"/>
              </a:lnSpc>
              <a:spcBef>
                <a:spcPts val="0"/>
              </a:spcBef>
              <a:spcAft>
                <a:spcPts val="0"/>
              </a:spcAft>
              <a:buClr>
                <a:schemeClr val="lt1"/>
              </a:buClr>
              <a:buSzPts val="7200"/>
              <a:buNone/>
              <a:defRPr sz="7200">
                <a:solidFill>
                  <a:schemeClr val="lt1"/>
                </a:solidFill>
              </a:defRPr>
            </a:lvl7pPr>
            <a:lvl8pPr lvl="7" rtl="0" algn="ctr">
              <a:lnSpc>
                <a:spcPct val="100000"/>
              </a:lnSpc>
              <a:spcBef>
                <a:spcPts val="0"/>
              </a:spcBef>
              <a:spcAft>
                <a:spcPts val="0"/>
              </a:spcAft>
              <a:buClr>
                <a:schemeClr val="lt1"/>
              </a:buClr>
              <a:buSzPts val="7200"/>
              <a:buNone/>
              <a:defRPr sz="7200">
                <a:solidFill>
                  <a:schemeClr val="lt1"/>
                </a:solidFill>
              </a:defRPr>
            </a:lvl8pPr>
            <a:lvl9pPr lvl="8" rtl="0" algn="ctr">
              <a:lnSpc>
                <a:spcPct val="100000"/>
              </a:lnSpc>
              <a:spcBef>
                <a:spcPts val="0"/>
              </a:spcBef>
              <a:spcAft>
                <a:spcPts val="0"/>
              </a:spcAft>
              <a:buClr>
                <a:schemeClr val="lt1"/>
              </a:buClr>
              <a:buSzPts val="7200"/>
              <a:buNone/>
              <a:defRPr sz="7200">
                <a:solidFill>
                  <a:schemeClr val="lt1"/>
                </a:solidFill>
              </a:defRPr>
            </a:lvl9pPr>
          </a:lstStyle>
          <a:p>
            <a:r>
              <a:t>xx%</a:t>
            </a:r>
          </a:p>
        </p:txBody>
      </p:sp>
      <p:sp>
        <p:nvSpPr>
          <p:cNvPr id="411" name="Google Shape;411;p97"/>
          <p:cNvSpPr txBox="1"/>
          <p:nvPr>
            <p:ph idx="1" type="body"/>
          </p:nvPr>
        </p:nvSpPr>
        <p:spPr>
          <a:xfrm>
            <a:off x="2786550" y="3094475"/>
            <a:ext cx="3570900" cy="567000"/>
          </a:xfrm>
          <a:prstGeom prst="rect">
            <a:avLst/>
          </a:prstGeom>
          <a:noFill/>
          <a:ln>
            <a:noFill/>
          </a:ln>
        </p:spPr>
        <p:txBody>
          <a:bodyPr anchorCtr="0" anchor="t" bIns="91425" lIns="91425" spcFirstLastPara="1" rIns="91425" wrap="square" tIns="91425">
            <a:noAutofit/>
          </a:bodyPr>
          <a:lstStyle>
            <a:lvl1pPr indent="-342900" lvl="0" marL="457200" rtl="0" algn="ctr">
              <a:lnSpc>
                <a:spcPct val="100000"/>
              </a:lnSpc>
              <a:spcBef>
                <a:spcPts val="0"/>
              </a:spcBef>
              <a:spcAft>
                <a:spcPts val="0"/>
              </a:spcAft>
              <a:buClr>
                <a:schemeClr val="accent1"/>
              </a:buClr>
              <a:buSzPts val="1800"/>
              <a:buChar char="●"/>
              <a:defRPr>
                <a:solidFill>
                  <a:schemeClr val="accent1"/>
                </a:solidFill>
              </a:defRPr>
            </a:lvl1pPr>
            <a:lvl2pPr indent="-342900" lvl="1" marL="914400" rtl="0" algn="ctr">
              <a:lnSpc>
                <a:spcPct val="100000"/>
              </a:lnSpc>
              <a:spcBef>
                <a:spcPts val="1600"/>
              </a:spcBef>
              <a:spcAft>
                <a:spcPts val="0"/>
              </a:spcAft>
              <a:buClr>
                <a:schemeClr val="accent1"/>
              </a:buClr>
              <a:buSzPts val="1800"/>
              <a:buChar char="○"/>
              <a:defRPr sz="1800">
                <a:solidFill>
                  <a:schemeClr val="accent1"/>
                </a:solidFill>
              </a:defRPr>
            </a:lvl2pPr>
            <a:lvl3pPr indent="-342900" lvl="2" marL="1371600" rtl="0" algn="ctr">
              <a:lnSpc>
                <a:spcPct val="100000"/>
              </a:lnSpc>
              <a:spcBef>
                <a:spcPts val="1600"/>
              </a:spcBef>
              <a:spcAft>
                <a:spcPts val="0"/>
              </a:spcAft>
              <a:buClr>
                <a:schemeClr val="accent1"/>
              </a:buClr>
              <a:buSzPts val="1800"/>
              <a:buChar char="■"/>
              <a:defRPr sz="1800">
                <a:solidFill>
                  <a:schemeClr val="accent1"/>
                </a:solidFill>
              </a:defRPr>
            </a:lvl3pPr>
            <a:lvl4pPr indent="-342900" lvl="3" marL="1828800" rtl="0" algn="ctr">
              <a:lnSpc>
                <a:spcPct val="100000"/>
              </a:lnSpc>
              <a:spcBef>
                <a:spcPts val="1600"/>
              </a:spcBef>
              <a:spcAft>
                <a:spcPts val="0"/>
              </a:spcAft>
              <a:buClr>
                <a:schemeClr val="accent1"/>
              </a:buClr>
              <a:buSzPts val="1800"/>
              <a:buChar char="●"/>
              <a:defRPr sz="1800">
                <a:solidFill>
                  <a:schemeClr val="accent1"/>
                </a:solidFill>
              </a:defRPr>
            </a:lvl4pPr>
            <a:lvl5pPr indent="-342900" lvl="4" marL="2286000" rtl="0" algn="ctr">
              <a:lnSpc>
                <a:spcPct val="100000"/>
              </a:lnSpc>
              <a:spcBef>
                <a:spcPts val="1600"/>
              </a:spcBef>
              <a:spcAft>
                <a:spcPts val="0"/>
              </a:spcAft>
              <a:buClr>
                <a:schemeClr val="accent1"/>
              </a:buClr>
              <a:buSzPts val="1800"/>
              <a:buChar char="○"/>
              <a:defRPr sz="1800">
                <a:solidFill>
                  <a:schemeClr val="accent1"/>
                </a:solidFill>
              </a:defRPr>
            </a:lvl5pPr>
            <a:lvl6pPr indent="-342900" lvl="5" marL="2743200" rtl="0" algn="ctr">
              <a:lnSpc>
                <a:spcPct val="100000"/>
              </a:lnSpc>
              <a:spcBef>
                <a:spcPts val="1600"/>
              </a:spcBef>
              <a:spcAft>
                <a:spcPts val="0"/>
              </a:spcAft>
              <a:buClr>
                <a:schemeClr val="accent1"/>
              </a:buClr>
              <a:buSzPts val="1800"/>
              <a:buChar char="■"/>
              <a:defRPr sz="1800">
                <a:solidFill>
                  <a:schemeClr val="accent1"/>
                </a:solidFill>
              </a:defRPr>
            </a:lvl6pPr>
            <a:lvl7pPr indent="-342900" lvl="6" marL="3200400" rtl="0" algn="ctr">
              <a:lnSpc>
                <a:spcPct val="100000"/>
              </a:lnSpc>
              <a:spcBef>
                <a:spcPts val="1600"/>
              </a:spcBef>
              <a:spcAft>
                <a:spcPts val="0"/>
              </a:spcAft>
              <a:buClr>
                <a:schemeClr val="accent1"/>
              </a:buClr>
              <a:buSzPts val="1800"/>
              <a:buChar char="●"/>
              <a:defRPr sz="1800">
                <a:solidFill>
                  <a:schemeClr val="accent1"/>
                </a:solidFill>
              </a:defRPr>
            </a:lvl7pPr>
            <a:lvl8pPr indent="-342900" lvl="7" marL="3657600" rtl="0" algn="ctr">
              <a:lnSpc>
                <a:spcPct val="100000"/>
              </a:lnSpc>
              <a:spcBef>
                <a:spcPts val="1600"/>
              </a:spcBef>
              <a:spcAft>
                <a:spcPts val="0"/>
              </a:spcAft>
              <a:buClr>
                <a:schemeClr val="accent1"/>
              </a:buClr>
              <a:buSzPts val="1800"/>
              <a:buChar char="○"/>
              <a:defRPr sz="1800">
                <a:solidFill>
                  <a:schemeClr val="accent1"/>
                </a:solidFill>
              </a:defRPr>
            </a:lvl8pPr>
            <a:lvl9pPr indent="-342900" lvl="8" marL="4114800" rtl="0" algn="ctr">
              <a:lnSpc>
                <a:spcPct val="100000"/>
              </a:lnSpc>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12" name="Shape 412"/>
        <p:cNvGrpSpPr/>
        <p:nvPr/>
      </p:nvGrpSpPr>
      <p:grpSpPr>
        <a:xfrm>
          <a:off x="0" y="0"/>
          <a:ext cx="0" cy="0"/>
          <a:chOff x="0" y="0"/>
          <a:chExt cx="0" cy="0"/>
        </a:xfrm>
      </p:grpSpPr>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13" name="Shape 413"/>
        <p:cNvGrpSpPr/>
        <p:nvPr/>
      </p:nvGrpSpPr>
      <p:grpSpPr>
        <a:xfrm>
          <a:off x="0" y="0"/>
          <a:ext cx="0" cy="0"/>
          <a:chOff x="0" y="0"/>
          <a:chExt cx="0" cy="0"/>
        </a:xfrm>
      </p:grpSpPr>
      <p:sp>
        <p:nvSpPr>
          <p:cNvPr id="414" name="Google Shape;414;p99"/>
          <p:cNvSpPr txBox="1"/>
          <p:nvPr>
            <p:ph type="title"/>
          </p:nvPr>
        </p:nvSpPr>
        <p:spPr>
          <a:xfrm>
            <a:off x="3538497" y="26155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415" name="Google Shape;415;p99"/>
          <p:cNvSpPr txBox="1"/>
          <p:nvPr>
            <p:ph idx="1" type="subTitle"/>
          </p:nvPr>
        </p:nvSpPr>
        <p:spPr>
          <a:xfrm>
            <a:off x="3538497" y="31480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16" name="Google Shape;416;p99"/>
          <p:cNvSpPr txBox="1"/>
          <p:nvPr>
            <p:ph idx="2" type="title"/>
          </p:nvPr>
        </p:nvSpPr>
        <p:spPr>
          <a:xfrm>
            <a:off x="6028553" y="26155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417" name="Google Shape;417;p99"/>
          <p:cNvSpPr txBox="1"/>
          <p:nvPr>
            <p:ph idx="3" type="subTitle"/>
          </p:nvPr>
        </p:nvSpPr>
        <p:spPr>
          <a:xfrm>
            <a:off x="6028553" y="31480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18" name="Google Shape;418;p99"/>
          <p:cNvSpPr txBox="1"/>
          <p:nvPr>
            <p:ph idx="4" type="title"/>
          </p:nvPr>
        </p:nvSpPr>
        <p:spPr>
          <a:xfrm>
            <a:off x="1048447" y="26155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419" name="Google Shape;419;p99"/>
          <p:cNvSpPr txBox="1"/>
          <p:nvPr>
            <p:ph idx="5" type="subTitle"/>
          </p:nvPr>
        </p:nvSpPr>
        <p:spPr>
          <a:xfrm>
            <a:off x="1048447" y="31480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20" name="Google Shape;420;p99"/>
          <p:cNvSpPr txBox="1"/>
          <p:nvPr>
            <p:ph idx="6" type="title"/>
          </p:nvPr>
        </p:nvSpPr>
        <p:spPr>
          <a:xfrm>
            <a:off x="1048450" y="1770700"/>
            <a:ext cx="20670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3600"/>
              <a:buNone/>
              <a:defRPr sz="3600">
                <a:solidFill>
                  <a:schemeClr val="lt2"/>
                </a:solidFill>
              </a:defRPr>
            </a:lvl1pPr>
            <a:lvl2pPr lvl="1" rtl="0" algn="ctr">
              <a:lnSpc>
                <a:spcPct val="100000"/>
              </a:lnSpc>
              <a:spcBef>
                <a:spcPts val="0"/>
              </a:spcBef>
              <a:spcAft>
                <a:spcPts val="0"/>
              </a:spcAft>
              <a:buClr>
                <a:schemeClr val="lt2"/>
              </a:buClr>
              <a:buSzPts val="3600"/>
              <a:buNone/>
              <a:defRPr sz="3600">
                <a:solidFill>
                  <a:schemeClr val="lt2"/>
                </a:solidFill>
              </a:defRPr>
            </a:lvl2pPr>
            <a:lvl3pPr lvl="2" rtl="0" algn="ctr">
              <a:lnSpc>
                <a:spcPct val="100000"/>
              </a:lnSpc>
              <a:spcBef>
                <a:spcPts val="0"/>
              </a:spcBef>
              <a:spcAft>
                <a:spcPts val="0"/>
              </a:spcAft>
              <a:buClr>
                <a:schemeClr val="lt2"/>
              </a:buClr>
              <a:buSzPts val="3600"/>
              <a:buNone/>
              <a:defRPr sz="3600">
                <a:solidFill>
                  <a:schemeClr val="lt2"/>
                </a:solidFill>
              </a:defRPr>
            </a:lvl3pPr>
            <a:lvl4pPr lvl="3" rtl="0" algn="ctr">
              <a:lnSpc>
                <a:spcPct val="100000"/>
              </a:lnSpc>
              <a:spcBef>
                <a:spcPts val="0"/>
              </a:spcBef>
              <a:spcAft>
                <a:spcPts val="0"/>
              </a:spcAft>
              <a:buClr>
                <a:schemeClr val="lt2"/>
              </a:buClr>
              <a:buSzPts val="3600"/>
              <a:buNone/>
              <a:defRPr sz="3600">
                <a:solidFill>
                  <a:schemeClr val="lt2"/>
                </a:solidFill>
              </a:defRPr>
            </a:lvl4pPr>
            <a:lvl5pPr lvl="4" rtl="0" algn="ctr">
              <a:lnSpc>
                <a:spcPct val="100000"/>
              </a:lnSpc>
              <a:spcBef>
                <a:spcPts val="0"/>
              </a:spcBef>
              <a:spcAft>
                <a:spcPts val="0"/>
              </a:spcAft>
              <a:buClr>
                <a:schemeClr val="lt2"/>
              </a:buClr>
              <a:buSzPts val="3600"/>
              <a:buNone/>
              <a:defRPr sz="3600">
                <a:solidFill>
                  <a:schemeClr val="lt2"/>
                </a:solidFill>
              </a:defRPr>
            </a:lvl5pPr>
            <a:lvl6pPr lvl="5" rtl="0" algn="ctr">
              <a:lnSpc>
                <a:spcPct val="100000"/>
              </a:lnSpc>
              <a:spcBef>
                <a:spcPts val="0"/>
              </a:spcBef>
              <a:spcAft>
                <a:spcPts val="0"/>
              </a:spcAft>
              <a:buClr>
                <a:schemeClr val="lt2"/>
              </a:buClr>
              <a:buSzPts val="3600"/>
              <a:buNone/>
              <a:defRPr sz="3600">
                <a:solidFill>
                  <a:schemeClr val="lt2"/>
                </a:solidFill>
              </a:defRPr>
            </a:lvl6pPr>
            <a:lvl7pPr lvl="6" rtl="0" algn="ctr">
              <a:lnSpc>
                <a:spcPct val="100000"/>
              </a:lnSpc>
              <a:spcBef>
                <a:spcPts val="0"/>
              </a:spcBef>
              <a:spcAft>
                <a:spcPts val="0"/>
              </a:spcAft>
              <a:buClr>
                <a:schemeClr val="lt2"/>
              </a:buClr>
              <a:buSzPts val="3600"/>
              <a:buNone/>
              <a:defRPr sz="3600">
                <a:solidFill>
                  <a:schemeClr val="lt2"/>
                </a:solidFill>
              </a:defRPr>
            </a:lvl7pPr>
            <a:lvl8pPr lvl="7" rtl="0" algn="ctr">
              <a:lnSpc>
                <a:spcPct val="100000"/>
              </a:lnSpc>
              <a:spcBef>
                <a:spcPts val="0"/>
              </a:spcBef>
              <a:spcAft>
                <a:spcPts val="0"/>
              </a:spcAft>
              <a:buClr>
                <a:schemeClr val="lt2"/>
              </a:buClr>
              <a:buSzPts val="3600"/>
              <a:buNone/>
              <a:defRPr sz="3600">
                <a:solidFill>
                  <a:schemeClr val="lt2"/>
                </a:solidFill>
              </a:defRPr>
            </a:lvl8pPr>
            <a:lvl9pPr lvl="8" rtl="0" algn="ctr">
              <a:lnSpc>
                <a:spcPct val="100000"/>
              </a:lnSpc>
              <a:spcBef>
                <a:spcPts val="0"/>
              </a:spcBef>
              <a:spcAft>
                <a:spcPts val="0"/>
              </a:spcAft>
              <a:buClr>
                <a:schemeClr val="lt2"/>
              </a:buClr>
              <a:buSzPts val="3600"/>
              <a:buNone/>
              <a:defRPr sz="3600">
                <a:solidFill>
                  <a:schemeClr val="lt2"/>
                </a:solidFill>
              </a:defRPr>
            </a:lvl9pPr>
          </a:lstStyle>
          <a:p/>
        </p:txBody>
      </p:sp>
      <p:sp>
        <p:nvSpPr>
          <p:cNvPr id="421" name="Google Shape;421;p99"/>
          <p:cNvSpPr txBox="1"/>
          <p:nvPr>
            <p:ph idx="7" type="title"/>
          </p:nvPr>
        </p:nvSpPr>
        <p:spPr>
          <a:xfrm>
            <a:off x="3538500" y="1770700"/>
            <a:ext cx="20670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3600"/>
              <a:buNone/>
              <a:defRPr sz="3600">
                <a:solidFill>
                  <a:schemeClr val="lt2"/>
                </a:solidFill>
              </a:defRPr>
            </a:lvl1pPr>
            <a:lvl2pPr lvl="1" rtl="0" algn="ctr">
              <a:lnSpc>
                <a:spcPct val="100000"/>
              </a:lnSpc>
              <a:spcBef>
                <a:spcPts val="0"/>
              </a:spcBef>
              <a:spcAft>
                <a:spcPts val="0"/>
              </a:spcAft>
              <a:buClr>
                <a:schemeClr val="lt2"/>
              </a:buClr>
              <a:buSzPts val="3600"/>
              <a:buNone/>
              <a:defRPr sz="3600">
                <a:solidFill>
                  <a:schemeClr val="lt2"/>
                </a:solidFill>
              </a:defRPr>
            </a:lvl2pPr>
            <a:lvl3pPr lvl="2" rtl="0" algn="ctr">
              <a:lnSpc>
                <a:spcPct val="100000"/>
              </a:lnSpc>
              <a:spcBef>
                <a:spcPts val="0"/>
              </a:spcBef>
              <a:spcAft>
                <a:spcPts val="0"/>
              </a:spcAft>
              <a:buClr>
                <a:schemeClr val="lt2"/>
              </a:buClr>
              <a:buSzPts val="3600"/>
              <a:buNone/>
              <a:defRPr sz="3600">
                <a:solidFill>
                  <a:schemeClr val="lt2"/>
                </a:solidFill>
              </a:defRPr>
            </a:lvl3pPr>
            <a:lvl4pPr lvl="3" rtl="0" algn="ctr">
              <a:lnSpc>
                <a:spcPct val="100000"/>
              </a:lnSpc>
              <a:spcBef>
                <a:spcPts val="0"/>
              </a:spcBef>
              <a:spcAft>
                <a:spcPts val="0"/>
              </a:spcAft>
              <a:buClr>
                <a:schemeClr val="lt2"/>
              </a:buClr>
              <a:buSzPts val="3600"/>
              <a:buNone/>
              <a:defRPr sz="3600">
                <a:solidFill>
                  <a:schemeClr val="lt2"/>
                </a:solidFill>
              </a:defRPr>
            </a:lvl4pPr>
            <a:lvl5pPr lvl="4" rtl="0" algn="ctr">
              <a:lnSpc>
                <a:spcPct val="100000"/>
              </a:lnSpc>
              <a:spcBef>
                <a:spcPts val="0"/>
              </a:spcBef>
              <a:spcAft>
                <a:spcPts val="0"/>
              </a:spcAft>
              <a:buClr>
                <a:schemeClr val="lt2"/>
              </a:buClr>
              <a:buSzPts val="3600"/>
              <a:buNone/>
              <a:defRPr sz="3600">
                <a:solidFill>
                  <a:schemeClr val="lt2"/>
                </a:solidFill>
              </a:defRPr>
            </a:lvl5pPr>
            <a:lvl6pPr lvl="5" rtl="0" algn="ctr">
              <a:lnSpc>
                <a:spcPct val="100000"/>
              </a:lnSpc>
              <a:spcBef>
                <a:spcPts val="0"/>
              </a:spcBef>
              <a:spcAft>
                <a:spcPts val="0"/>
              </a:spcAft>
              <a:buClr>
                <a:schemeClr val="lt2"/>
              </a:buClr>
              <a:buSzPts val="3600"/>
              <a:buNone/>
              <a:defRPr sz="3600">
                <a:solidFill>
                  <a:schemeClr val="lt2"/>
                </a:solidFill>
              </a:defRPr>
            </a:lvl6pPr>
            <a:lvl7pPr lvl="6" rtl="0" algn="ctr">
              <a:lnSpc>
                <a:spcPct val="100000"/>
              </a:lnSpc>
              <a:spcBef>
                <a:spcPts val="0"/>
              </a:spcBef>
              <a:spcAft>
                <a:spcPts val="0"/>
              </a:spcAft>
              <a:buClr>
                <a:schemeClr val="lt2"/>
              </a:buClr>
              <a:buSzPts val="3600"/>
              <a:buNone/>
              <a:defRPr sz="3600">
                <a:solidFill>
                  <a:schemeClr val="lt2"/>
                </a:solidFill>
              </a:defRPr>
            </a:lvl7pPr>
            <a:lvl8pPr lvl="7" rtl="0" algn="ctr">
              <a:lnSpc>
                <a:spcPct val="100000"/>
              </a:lnSpc>
              <a:spcBef>
                <a:spcPts val="0"/>
              </a:spcBef>
              <a:spcAft>
                <a:spcPts val="0"/>
              </a:spcAft>
              <a:buClr>
                <a:schemeClr val="lt2"/>
              </a:buClr>
              <a:buSzPts val="3600"/>
              <a:buNone/>
              <a:defRPr sz="3600">
                <a:solidFill>
                  <a:schemeClr val="lt2"/>
                </a:solidFill>
              </a:defRPr>
            </a:lvl8pPr>
            <a:lvl9pPr lvl="8" rtl="0" algn="ctr">
              <a:lnSpc>
                <a:spcPct val="100000"/>
              </a:lnSpc>
              <a:spcBef>
                <a:spcPts val="0"/>
              </a:spcBef>
              <a:spcAft>
                <a:spcPts val="0"/>
              </a:spcAft>
              <a:buClr>
                <a:schemeClr val="lt2"/>
              </a:buClr>
              <a:buSzPts val="3600"/>
              <a:buNone/>
              <a:defRPr sz="3600">
                <a:solidFill>
                  <a:schemeClr val="lt2"/>
                </a:solidFill>
              </a:defRPr>
            </a:lvl9pPr>
          </a:lstStyle>
          <a:p/>
        </p:txBody>
      </p:sp>
      <p:sp>
        <p:nvSpPr>
          <p:cNvPr id="422" name="Google Shape;422;p99"/>
          <p:cNvSpPr txBox="1"/>
          <p:nvPr>
            <p:ph idx="8" type="title"/>
          </p:nvPr>
        </p:nvSpPr>
        <p:spPr>
          <a:xfrm>
            <a:off x="6028550" y="1770700"/>
            <a:ext cx="20670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3600"/>
              <a:buNone/>
              <a:defRPr sz="3600">
                <a:solidFill>
                  <a:schemeClr val="lt2"/>
                </a:solidFill>
              </a:defRPr>
            </a:lvl1pPr>
            <a:lvl2pPr lvl="1" rtl="0" algn="ctr">
              <a:lnSpc>
                <a:spcPct val="100000"/>
              </a:lnSpc>
              <a:spcBef>
                <a:spcPts val="0"/>
              </a:spcBef>
              <a:spcAft>
                <a:spcPts val="0"/>
              </a:spcAft>
              <a:buClr>
                <a:schemeClr val="lt2"/>
              </a:buClr>
              <a:buSzPts val="3600"/>
              <a:buNone/>
              <a:defRPr sz="3600">
                <a:solidFill>
                  <a:schemeClr val="lt2"/>
                </a:solidFill>
              </a:defRPr>
            </a:lvl2pPr>
            <a:lvl3pPr lvl="2" rtl="0" algn="ctr">
              <a:lnSpc>
                <a:spcPct val="100000"/>
              </a:lnSpc>
              <a:spcBef>
                <a:spcPts val="0"/>
              </a:spcBef>
              <a:spcAft>
                <a:spcPts val="0"/>
              </a:spcAft>
              <a:buClr>
                <a:schemeClr val="lt2"/>
              </a:buClr>
              <a:buSzPts val="3600"/>
              <a:buNone/>
              <a:defRPr sz="3600">
                <a:solidFill>
                  <a:schemeClr val="lt2"/>
                </a:solidFill>
              </a:defRPr>
            </a:lvl3pPr>
            <a:lvl4pPr lvl="3" rtl="0" algn="ctr">
              <a:lnSpc>
                <a:spcPct val="100000"/>
              </a:lnSpc>
              <a:spcBef>
                <a:spcPts val="0"/>
              </a:spcBef>
              <a:spcAft>
                <a:spcPts val="0"/>
              </a:spcAft>
              <a:buClr>
                <a:schemeClr val="lt2"/>
              </a:buClr>
              <a:buSzPts val="3600"/>
              <a:buNone/>
              <a:defRPr sz="3600">
                <a:solidFill>
                  <a:schemeClr val="lt2"/>
                </a:solidFill>
              </a:defRPr>
            </a:lvl4pPr>
            <a:lvl5pPr lvl="4" rtl="0" algn="ctr">
              <a:lnSpc>
                <a:spcPct val="100000"/>
              </a:lnSpc>
              <a:spcBef>
                <a:spcPts val="0"/>
              </a:spcBef>
              <a:spcAft>
                <a:spcPts val="0"/>
              </a:spcAft>
              <a:buClr>
                <a:schemeClr val="lt2"/>
              </a:buClr>
              <a:buSzPts val="3600"/>
              <a:buNone/>
              <a:defRPr sz="3600">
                <a:solidFill>
                  <a:schemeClr val="lt2"/>
                </a:solidFill>
              </a:defRPr>
            </a:lvl5pPr>
            <a:lvl6pPr lvl="5" rtl="0" algn="ctr">
              <a:lnSpc>
                <a:spcPct val="100000"/>
              </a:lnSpc>
              <a:spcBef>
                <a:spcPts val="0"/>
              </a:spcBef>
              <a:spcAft>
                <a:spcPts val="0"/>
              </a:spcAft>
              <a:buClr>
                <a:schemeClr val="lt2"/>
              </a:buClr>
              <a:buSzPts val="3600"/>
              <a:buNone/>
              <a:defRPr sz="3600">
                <a:solidFill>
                  <a:schemeClr val="lt2"/>
                </a:solidFill>
              </a:defRPr>
            </a:lvl6pPr>
            <a:lvl7pPr lvl="6" rtl="0" algn="ctr">
              <a:lnSpc>
                <a:spcPct val="100000"/>
              </a:lnSpc>
              <a:spcBef>
                <a:spcPts val="0"/>
              </a:spcBef>
              <a:spcAft>
                <a:spcPts val="0"/>
              </a:spcAft>
              <a:buClr>
                <a:schemeClr val="lt2"/>
              </a:buClr>
              <a:buSzPts val="3600"/>
              <a:buNone/>
              <a:defRPr sz="3600">
                <a:solidFill>
                  <a:schemeClr val="lt2"/>
                </a:solidFill>
              </a:defRPr>
            </a:lvl7pPr>
            <a:lvl8pPr lvl="7" rtl="0" algn="ctr">
              <a:lnSpc>
                <a:spcPct val="100000"/>
              </a:lnSpc>
              <a:spcBef>
                <a:spcPts val="0"/>
              </a:spcBef>
              <a:spcAft>
                <a:spcPts val="0"/>
              </a:spcAft>
              <a:buClr>
                <a:schemeClr val="lt2"/>
              </a:buClr>
              <a:buSzPts val="3600"/>
              <a:buNone/>
              <a:defRPr sz="3600">
                <a:solidFill>
                  <a:schemeClr val="lt2"/>
                </a:solidFill>
              </a:defRPr>
            </a:lvl8pPr>
            <a:lvl9pPr lvl="8" rtl="0" algn="ctr">
              <a:lnSpc>
                <a:spcPct val="100000"/>
              </a:lnSpc>
              <a:spcBef>
                <a:spcPts val="0"/>
              </a:spcBef>
              <a:spcAft>
                <a:spcPts val="0"/>
              </a:spcAft>
              <a:buClr>
                <a:schemeClr val="lt2"/>
              </a:buClr>
              <a:buSzPts val="3600"/>
              <a:buNone/>
              <a:defRPr sz="3600">
                <a:solidFill>
                  <a:schemeClr val="lt2"/>
                </a:solidFil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423" name="Shape 423"/>
        <p:cNvGrpSpPr/>
        <p:nvPr/>
      </p:nvGrpSpPr>
      <p:grpSpPr>
        <a:xfrm>
          <a:off x="0" y="0"/>
          <a:ext cx="0" cy="0"/>
          <a:chOff x="0" y="0"/>
          <a:chExt cx="0" cy="0"/>
        </a:xfrm>
      </p:grpSpPr>
      <p:sp>
        <p:nvSpPr>
          <p:cNvPr id="424" name="Google Shape;424;p100"/>
          <p:cNvSpPr txBox="1"/>
          <p:nvPr>
            <p:ph type="ctrTitle"/>
          </p:nvPr>
        </p:nvSpPr>
        <p:spPr>
          <a:xfrm>
            <a:off x="4285500" y="2832875"/>
            <a:ext cx="3657300" cy="644700"/>
          </a:xfrm>
          <a:prstGeom prst="rect">
            <a:avLst/>
          </a:prstGeom>
          <a:noFill/>
          <a:ln>
            <a:noFill/>
          </a:ln>
          <a:effectLst>
            <a:outerShdw blurRad="57150" rotWithShape="0" algn="bl" dir="5400000" dist="19050">
              <a:srgbClr val="76A5AF">
                <a:alpha val="87840"/>
              </a:srgbClr>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6000"/>
              <a:buNone/>
              <a:defRPr b="1" sz="6000">
                <a:solidFill>
                  <a:schemeClr val="lt1"/>
                </a:solidFill>
              </a:defRPr>
            </a:lvl1pPr>
            <a:lvl2pPr lvl="1" rtl="0" algn="ctr">
              <a:lnSpc>
                <a:spcPct val="100000"/>
              </a:lnSpc>
              <a:spcBef>
                <a:spcPts val="0"/>
              </a:spcBef>
              <a:spcAft>
                <a:spcPts val="0"/>
              </a:spcAft>
              <a:buClr>
                <a:schemeClr val="lt1"/>
              </a:buClr>
              <a:buSzPts val="3600"/>
              <a:buNone/>
              <a:defRPr b="1" sz="3600">
                <a:solidFill>
                  <a:schemeClr val="lt1"/>
                </a:solidFill>
              </a:defRPr>
            </a:lvl2pPr>
            <a:lvl3pPr lvl="2" rtl="0" algn="ctr">
              <a:lnSpc>
                <a:spcPct val="100000"/>
              </a:lnSpc>
              <a:spcBef>
                <a:spcPts val="0"/>
              </a:spcBef>
              <a:spcAft>
                <a:spcPts val="0"/>
              </a:spcAft>
              <a:buClr>
                <a:schemeClr val="lt1"/>
              </a:buClr>
              <a:buSzPts val="3600"/>
              <a:buNone/>
              <a:defRPr b="1" sz="3600">
                <a:solidFill>
                  <a:schemeClr val="lt1"/>
                </a:solidFill>
              </a:defRPr>
            </a:lvl3pPr>
            <a:lvl4pPr lvl="3" rtl="0" algn="ctr">
              <a:lnSpc>
                <a:spcPct val="100000"/>
              </a:lnSpc>
              <a:spcBef>
                <a:spcPts val="0"/>
              </a:spcBef>
              <a:spcAft>
                <a:spcPts val="0"/>
              </a:spcAft>
              <a:buClr>
                <a:schemeClr val="lt1"/>
              </a:buClr>
              <a:buSzPts val="3600"/>
              <a:buNone/>
              <a:defRPr b="1" sz="3600">
                <a:solidFill>
                  <a:schemeClr val="lt1"/>
                </a:solidFill>
              </a:defRPr>
            </a:lvl4pPr>
            <a:lvl5pPr lvl="4" rtl="0" algn="ctr">
              <a:lnSpc>
                <a:spcPct val="100000"/>
              </a:lnSpc>
              <a:spcBef>
                <a:spcPts val="0"/>
              </a:spcBef>
              <a:spcAft>
                <a:spcPts val="0"/>
              </a:spcAft>
              <a:buClr>
                <a:schemeClr val="lt1"/>
              </a:buClr>
              <a:buSzPts val="3600"/>
              <a:buNone/>
              <a:defRPr b="1" sz="3600">
                <a:solidFill>
                  <a:schemeClr val="lt1"/>
                </a:solidFill>
              </a:defRPr>
            </a:lvl5pPr>
            <a:lvl6pPr lvl="5" rtl="0" algn="ctr">
              <a:lnSpc>
                <a:spcPct val="100000"/>
              </a:lnSpc>
              <a:spcBef>
                <a:spcPts val="0"/>
              </a:spcBef>
              <a:spcAft>
                <a:spcPts val="0"/>
              </a:spcAft>
              <a:buClr>
                <a:schemeClr val="lt1"/>
              </a:buClr>
              <a:buSzPts val="3600"/>
              <a:buNone/>
              <a:defRPr b="1" sz="3600">
                <a:solidFill>
                  <a:schemeClr val="lt1"/>
                </a:solidFill>
              </a:defRPr>
            </a:lvl6pPr>
            <a:lvl7pPr lvl="6" rtl="0" algn="ctr">
              <a:lnSpc>
                <a:spcPct val="100000"/>
              </a:lnSpc>
              <a:spcBef>
                <a:spcPts val="0"/>
              </a:spcBef>
              <a:spcAft>
                <a:spcPts val="0"/>
              </a:spcAft>
              <a:buClr>
                <a:schemeClr val="lt1"/>
              </a:buClr>
              <a:buSzPts val="3600"/>
              <a:buNone/>
              <a:defRPr b="1" sz="3600">
                <a:solidFill>
                  <a:schemeClr val="lt1"/>
                </a:solidFill>
              </a:defRPr>
            </a:lvl7pPr>
            <a:lvl8pPr lvl="7" rtl="0" algn="ctr">
              <a:lnSpc>
                <a:spcPct val="100000"/>
              </a:lnSpc>
              <a:spcBef>
                <a:spcPts val="0"/>
              </a:spcBef>
              <a:spcAft>
                <a:spcPts val="0"/>
              </a:spcAft>
              <a:buClr>
                <a:schemeClr val="lt1"/>
              </a:buClr>
              <a:buSzPts val="3600"/>
              <a:buNone/>
              <a:defRPr b="1" sz="3600">
                <a:solidFill>
                  <a:schemeClr val="lt1"/>
                </a:solidFill>
              </a:defRPr>
            </a:lvl8pPr>
            <a:lvl9pPr lvl="8" rtl="0" algn="ctr">
              <a:lnSpc>
                <a:spcPct val="100000"/>
              </a:lnSpc>
              <a:spcBef>
                <a:spcPts val="0"/>
              </a:spcBef>
              <a:spcAft>
                <a:spcPts val="0"/>
              </a:spcAft>
              <a:buClr>
                <a:schemeClr val="lt1"/>
              </a:buClr>
              <a:buSzPts val="3600"/>
              <a:buNone/>
              <a:defRPr b="1" sz="3600">
                <a:solidFill>
                  <a:schemeClr val="lt1"/>
                </a:solidFill>
              </a:defRPr>
            </a:lvl9pPr>
          </a:lstStyle>
          <a:p/>
        </p:txBody>
      </p:sp>
      <p:sp>
        <p:nvSpPr>
          <p:cNvPr id="425" name="Google Shape;425;p100"/>
          <p:cNvSpPr txBox="1"/>
          <p:nvPr>
            <p:ph idx="1" type="subTitle"/>
          </p:nvPr>
        </p:nvSpPr>
        <p:spPr>
          <a:xfrm>
            <a:off x="4144050" y="3549850"/>
            <a:ext cx="3940200" cy="46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426" name="Shape 426"/>
        <p:cNvGrpSpPr/>
        <p:nvPr/>
      </p:nvGrpSpPr>
      <p:grpSpPr>
        <a:xfrm>
          <a:off x="0" y="0"/>
          <a:ext cx="0" cy="0"/>
          <a:chOff x="0" y="0"/>
          <a:chExt cx="0" cy="0"/>
        </a:xfrm>
      </p:grpSpPr>
      <p:sp>
        <p:nvSpPr>
          <p:cNvPr id="427" name="Google Shape;427;p101"/>
          <p:cNvSpPr txBox="1"/>
          <p:nvPr>
            <p:ph type="ctrTitle"/>
          </p:nvPr>
        </p:nvSpPr>
        <p:spPr>
          <a:xfrm>
            <a:off x="1850525" y="1157925"/>
            <a:ext cx="5442900" cy="2603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3000"/>
              <a:buNone/>
              <a:defRPr b="1" sz="3000">
                <a:solidFill>
                  <a:schemeClr val="lt1"/>
                </a:solidFill>
              </a:defRPr>
            </a:lvl1pPr>
            <a:lvl2pPr lvl="1" rtl="0" algn="ctr">
              <a:lnSpc>
                <a:spcPct val="100000"/>
              </a:lnSpc>
              <a:spcBef>
                <a:spcPts val="0"/>
              </a:spcBef>
              <a:spcAft>
                <a:spcPts val="0"/>
              </a:spcAft>
              <a:buClr>
                <a:schemeClr val="lt1"/>
              </a:buClr>
              <a:buSzPts val="3000"/>
              <a:buNone/>
              <a:defRPr b="1" sz="3000">
                <a:solidFill>
                  <a:schemeClr val="lt1"/>
                </a:solidFill>
              </a:defRPr>
            </a:lvl2pPr>
            <a:lvl3pPr lvl="2" rtl="0" algn="ctr">
              <a:lnSpc>
                <a:spcPct val="100000"/>
              </a:lnSpc>
              <a:spcBef>
                <a:spcPts val="0"/>
              </a:spcBef>
              <a:spcAft>
                <a:spcPts val="0"/>
              </a:spcAft>
              <a:buClr>
                <a:schemeClr val="lt1"/>
              </a:buClr>
              <a:buSzPts val="3000"/>
              <a:buNone/>
              <a:defRPr b="1" sz="3000">
                <a:solidFill>
                  <a:schemeClr val="lt1"/>
                </a:solidFill>
              </a:defRPr>
            </a:lvl3pPr>
            <a:lvl4pPr lvl="3" rtl="0" algn="ctr">
              <a:lnSpc>
                <a:spcPct val="100000"/>
              </a:lnSpc>
              <a:spcBef>
                <a:spcPts val="0"/>
              </a:spcBef>
              <a:spcAft>
                <a:spcPts val="0"/>
              </a:spcAft>
              <a:buClr>
                <a:schemeClr val="lt1"/>
              </a:buClr>
              <a:buSzPts val="3000"/>
              <a:buNone/>
              <a:defRPr b="1" sz="3000">
                <a:solidFill>
                  <a:schemeClr val="lt1"/>
                </a:solidFill>
              </a:defRPr>
            </a:lvl4pPr>
            <a:lvl5pPr lvl="4" rtl="0" algn="ctr">
              <a:lnSpc>
                <a:spcPct val="100000"/>
              </a:lnSpc>
              <a:spcBef>
                <a:spcPts val="0"/>
              </a:spcBef>
              <a:spcAft>
                <a:spcPts val="0"/>
              </a:spcAft>
              <a:buClr>
                <a:schemeClr val="lt1"/>
              </a:buClr>
              <a:buSzPts val="3000"/>
              <a:buNone/>
              <a:defRPr b="1" sz="3000">
                <a:solidFill>
                  <a:schemeClr val="lt1"/>
                </a:solidFill>
              </a:defRPr>
            </a:lvl5pPr>
            <a:lvl6pPr lvl="5" rtl="0" algn="ctr">
              <a:lnSpc>
                <a:spcPct val="100000"/>
              </a:lnSpc>
              <a:spcBef>
                <a:spcPts val="0"/>
              </a:spcBef>
              <a:spcAft>
                <a:spcPts val="0"/>
              </a:spcAft>
              <a:buClr>
                <a:schemeClr val="lt1"/>
              </a:buClr>
              <a:buSzPts val="3000"/>
              <a:buNone/>
              <a:defRPr b="1" sz="3000">
                <a:solidFill>
                  <a:schemeClr val="lt1"/>
                </a:solidFill>
              </a:defRPr>
            </a:lvl6pPr>
            <a:lvl7pPr lvl="6" rtl="0" algn="ctr">
              <a:lnSpc>
                <a:spcPct val="100000"/>
              </a:lnSpc>
              <a:spcBef>
                <a:spcPts val="0"/>
              </a:spcBef>
              <a:spcAft>
                <a:spcPts val="0"/>
              </a:spcAft>
              <a:buClr>
                <a:schemeClr val="lt1"/>
              </a:buClr>
              <a:buSzPts val="3000"/>
              <a:buNone/>
              <a:defRPr b="1" sz="3000">
                <a:solidFill>
                  <a:schemeClr val="lt1"/>
                </a:solidFill>
              </a:defRPr>
            </a:lvl7pPr>
            <a:lvl8pPr lvl="7" rtl="0" algn="ctr">
              <a:lnSpc>
                <a:spcPct val="100000"/>
              </a:lnSpc>
              <a:spcBef>
                <a:spcPts val="0"/>
              </a:spcBef>
              <a:spcAft>
                <a:spcPts val="0"/>
              </a:spcAft>
              <a:buClr>
                <a:schemeClr val="lt1"/>
              </a:buClr>
              <a:buSzPts val="3000"/>
              <a:buNone/>
              <a:defRPr b="1" sz="3000">
                <a:solidFill>
                  <a:schemeClr val="lt1"/>
                </a:solidFill>
              </a:defRPr>
            </a:lvl8pPr>
            <a:lvl9pPr lvl="8" rtl="0" algn="ctr">
              <a:lnSpc>
                <a:spcPct val="100000"/>
              </a:lnSpc>
              <a:spcBef>
                <a:spcPts val="0"/>
              </a:spcBef>
              <a:spcAft>
                <a:spcPts val="0"/>
              </a:spcAft>
              <a:buClr>
                <a:schemeClr val="lt1"/>
              </a:buClr>
              <a:buSzPts val="3000"/>
              <a:buNone/>
              <a:defRPr b="1" sz="3000">
                <a:solidFill>
                  <a:schemeClr val="lt1"/>
                </a:solidFill>
              </a:defRPr>
            </a:lvl9pPr>
          </a:lstStyle>
          <a:p/>
        </p:txBody>
      </p:sp>
      <p:sp>
        <p:nvSpPr>
          <p:cNvPr id="428" name="Google Shape;428;p101"/>
          <p:cNvSpPr txBox="1"/>
          <p:nvPr>
            <p:ph idx="1" type="subTitle"/>
          </p:nvPr>
        </p:nvSpPr>
        <p:spPr>
          <a:xfrm>
            <a:off x="2481900" y="3945600"/>
            <a:ext cx="4180200" cy="46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429" name="Shape 429"/>
        <p:cNvGrpSpPr/>
        <p:nvPr/>
      </p:nvGrpSpPr>
      <p:grpSpPr>
        <a:xfrm>
          <a:off x="0" y="0"/>
          <a:ext cx="0" cy="0"/>
          <a:chOff x="0" y="0"/>
          <a:chExt cx="0" cy="0"/>
        </a:xfrm>
      </p:grpSpPr>
      <p:sp>
        <p:nvSpPr>
          <p:cNvPr id="430" name="Google Shape;430;p102"/>
          <p:cNvSpPr txBox="1"/>
          <p:nvPr>
            <p:ph type="title"/>
          </p:nvPr>
        </p:nvSpPr>
        <p:spPr>
          <a:xfrm>
            <a:off x="3538497" y="27679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431" name="Google Shape;431;p102"/>
          <p:cNvSpPr txBox="1"/>
          <p:nvPr>
            <p:ph idx="1" type="subTitle"/>
          </p:nvPr>
        </p:nvSpPr>
        <p:spPr>
          <a:xfrm>
            <a:off x="3538497" y="34528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32" name="Google Shape;432;p102"/>
          <p:cNvSpPr txBox="1"/>
          <p:nvPr>
            <p:ph idx="2" type="title"/>
          </p:nvPr>
        </p:nvSpPr>
        <p:spPr>
          <a:xfrm>
            <a:off x="6028553" y="27679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433" name="Google Shape;433;p102"/>
          <p:cNvSpPr txBox="1"/>
          <p:nvPr>
            <p:ph idx="3" type="subTitle"/>
          </p:nvPr>
        </p:nvSpPr>
        <p:spPr>
          <a:xfrm>
            <a:off x="6028553" y="34528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34" name="Google Shape;434;p102"/>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435" name="Google Shape;435;p102"/>
          <p:cNvSpPr txBox="1"/>
          <p:nvPr>
            <p:ph idx="5" type="title"/>
          </p:nvPr>
        </p:nvSpPr>
        <p:spPr>
          <a:xfrm>
            <a:off x="1048447" y="27679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436" name="Google Shape;436;p102"/>
          <p:cNvSpPr txBox="1"/>
          <p:nvPr>
            <p:ph idx="6" type="subTitle"/>
          </p:nvPr>
        </p:nvSpPr>
        <p:spPr>
          <a:xfrm>
            <a:off x="1048447" y="34528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437" name="Shape 437"/>
        <p:cNvGrpSpPr/>
        <p:nvPr/>
      </p:nvGrpSpPr>
      <p:grpSpPr>
        <a:xfrm>
          <a:off x="0" y="0"/>
          <a:ext cx="0" cy="0"/>
          <a:chOff x="0" y="0"/>
          <a:chExt cx="0" cy="0"/>
        </a:xfrm>
      </p:grpSpPr>
      <p:sp>
        <p:nvSpPr>
          <p:cNvPr id="438" name="Google Shape;438;p103"/>
          <p:cNvSpPr txBox="1"/>
          <p:nvPr>
            <p:ph type="ctrTitle"/>
          </p:nvPr>
        </p:nvSpPr>
        <p:spPr>
          <a:xfrm>
            <a:off x="1273500" y="1369000"/>
            <a:ext cx="6597000" cy="2109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4500"/>
              <a:buNone/>
              <a:defRPr b="1" sz="4500">
                <a:solidFill>
                  <a:schemeClr val="lt1"/>
                </a:solidFill>
              </a:defRPr>
            </a:lvl1pPr>
            <a:lvl2pPr lvl="1" rtl="0" algn="ctr">
              <a:lnSpc>
                <a:spcPct val="100000"/>
              </a:lnSpc>
              <a:spcBef>
                <a:spcPts val="0"/>
              </a:spcBef>
              <a:spcAft>
                <a:spcPts val="0"/>
              </a:spcAft>
              <a:buClr>
                <a:schemeClr val="lt1"/>
              </a:buClr>
              <a:buSzPts val="3600"/>
              <a:buNone/>
              <a:defRPr b="1" sz="3600">
                <a:solidFill>
                  <a:schemeClr val="lt1"/>
                </a:solidFill>
              </a:defRPr>
            </a:lvl2pPr>
            <a:lvl3pPr lvl="2" rtl="0" algn="ctr">
              <a:lnSpc>
                <a:spcPct val="100000"/>
              </a:lnSpc>
              <a:spcBef>
                <a:spcPts val="0"/>
              </a:spcBef>
              <a:spcAft>
                <a:spcPts val="0"/>
              </a:spcAft>
              <a:buClr>
                <a:schemeClr val="lt1"/>
              </a:buClr>
              <a:buSzPts val="3600"/>
              <a:buNone/>
              <a:defRPr b="1" sz="3600">
                <a:solidFill>
                  <a:schemeClr val="lt1"/>
                </a:solidFill>
              </a:defRPr>
            </a:lvl3pPr>
            <a:lvl4pPr lvl="3" rtl="0" algn="ctr">
              <a:lnSpc>
                <a:spcPct val="100000"/>
              </a:lnSpc>
              <a:spcBef>
                <a:spcPts val="0"/>
              </a:spcBef>
              <a:spcAft>
                <a:spcPts val="0"/>
              </a:spcAft>
              <a:buClr>
                <a:schemeClr val="lt1"/>
              </a:buClr>
              <a:buSzPts val="3600"/>
              <a:buNone/>
              <a:defRPr b="1" sz="3600">
                <a:solidFill>
                  <a:schemeClr val="lt1"/>
                </a:solidFill>
              </a:defRPr>
            </a:lvl4pPr>
            <a:lvl5pPr lvl="4" rtl="0" algn="ctr">
              <a:lnSpc>
                <a:spcPct val="100000"/>
              </a:lnSpc>
              <a:spcBef>
                <a:spcPts val="0"/>
              </a:spcBef>
              <a:spcAft>
                <a:spcPts val="0"/>
              </a:spcAft>
              <a:buClr>
                <a:schemeClr val="lt1"/>
              </a:buClr>
              <a:buSzPts val="3600"/>
              <a:buNone/>
              <a:defRPr b="1" sz="3600">
                <a:solidFill>
                  <a:schemeClr val="lt1"/>
                </a:solidFill>
              </a:defRPr>
            </a:lvl5pPr>
            <a:lvl6pPr lvl="5" rtl="0" algn="ctr">
              <a:lnSpc>
                <a:spcPct val="100000"/>
              </a:lnSpc>
              <a:spcBef>
                <a:spcPts val="0"/>
              </a:spcBef>
              <a:spcAft>
                <a:spcPts val="0"/>
              </a:spcAft>
              <a:buClr>
                <a:schemeClr val="lt1"/>
              </a:buClr>
              <a:buSzPts val="3600"/>
              <a:buNone/>
              <a:defRPr b="1" sz="3600">
                <a:solidFill>
                  <a:schemeClr val="lt1"/>
                </a:solidFill>
              </a:defRPr>
            </a:lvl6pPr>
            <a:lvl7pPr lvl="6" rtl="0" algn="ctr">
              <a:lnSpc>
                <a:spcPct val="100000"/>
              </a:lnSpc>
              <a:spcBef>
                <a:spcPts val="0"/>
              </a:spcBef>
              <a:spcAft>
                <a:spcPts val="0"/>
              </a:spcAft>
              <a:buClr>
                <a:schemeClr val="lt1"/>
              </a:buClr>
              <a:buSzPts val="3600"/>
              <a:buNone/>
              <a:defRPr b="1" sz="3600">
                <a:solidFill>
                  <a:schemeClr val="lt1"/>
                </a:solidFill>
              </a:defRPr>
            </a:lvl7pPr>
            <a:lvl8pPr lvl="7" rtl="0" algn="ctr">
              <a:lnSpc>
                <a:spcPct val="100000"/>
              </a:lnSpc>
              <a:spcBef>
                <a:spcPts val="0"/>
              </a:spcBef>
              <a:spcAft>
                <a:spcPts val="0"/>
              </a:spcAft>
              <a:buClr>
                <a:schemeClr val="lt1"/>
              </a:buClr>
              <a:buSzPts val="3600"/>
              <a:buNone/>
              <a:defRPr b="1" sz="3600">
                <a:solidFill>
                  <a:schemeClr val="lt1"/>
                </a:solidFill>
              </a:defRPr>
            </a:lvl8pPr>
            <a:lvl9pPr lvl="8" rtl="0" algn="ctr">
              <a:lnSpc>
                <a:spcPct val="100000"/>
              </a:lnSpc>
              <a:spcBef>
                <a:spcPts val="0"/>
              </a:spcBef>
              <a:spcAft>
                <a:spcPts val="0"/>
              </a:spcAft>
              <a:buClr>
                <a:schemeClr val="lt1"/>
              </a:buClr>
              <a:buSzPts val="3600"/>
              <a:buNone/>
              <a:defRPr b="1" sz="3600">
                <a:solidFill>
                  <a:schemeClr val="lt1"/>
                </a:solidFill>
              </a:defRPr>
            </a:lvl9pPr>
          </a:lstStyle>
          <a:p/>
        </p:txBody>
      </p:sp>
      <p:sp>
        <p:nvSpPr>
          <p:cNvPr id="439" name="Google Shape;439;p103"/>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theme" Target="../theme/theme2.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5.xml"/><Relationship Id="rId22" Type="http://schemas.openxmlformats.org/officeDocument/2006/relationships/slideLayout" Target="../slideLayouts/slideLayout67.xml"/><Relationship Id="rId21" Type="http://schemas.openxmlformats.org/officeDocument/2006/relationships/slideLayout" Target="../slideLayouts/slideLayout66.xml"/><Relationship Id="rId24" Type="http://schemas.openxmlformats.org/officeDocument/2006/relationships/slideLayout" Target="../slideLayouts/slideLayout69.xml"/><Relationship Id="rId23" Type="http://schemas.openxmlformats.org/officeDocument/2006/relationships/slideLayout" Target="../slideLayouts/slideLayout68.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26" Type="http://schemas.openxmlformats.org/officeDocument/2006/relationships/slideLayout" Target="../slideLayouts/slideLayout71.xml"/><Relationship Id="rId25" Type="http://schemas.openxmlformats.org/officeDocument/2006/relationships/slideLayout" Target="../slideLayouts/slideLayout70.xml"/><Relationship Id="rId28" Type="http://schemas.openxmlformats.org/officeDocument/2006/relationships/slideLayout" Target="../slideLayouts/slideLayout73.xml"/><Relationship Id="rId27" Type="http://schemas.openxmlformats.org/officeDocument/2006/relationships/slideLayout" Target="../slideLayouts/slideLayout72.xml"/><Relationship Id="rId5" Type="http://schemas.openxmlformats.org/officeDocument/2006/relationships/slideLayout" Target="../slideLayouts/slideLayout50.xml"/><Relationship Id="rId6" Type="http://schemas.openxmlformats.org/officeDocument/2006/relationships/slideLayout" Target="../slideLayouts/slideLayout51.xml"/><Relationship Id="rId29" Type="http://schemas.openxmlformats.org/officeDocument/2006/relationships/slideLayout" Target="../slideLayouts/slideLayout74.xml"/><Relationship Id="rId7" Type="http://schemas.openxmlformats.org/officeDocument/2006/relationships/slideLayout" Target="../slideLayouts/slideLayout52.xml"/><Relationship Id="rId8" Type="http://schemas.openxmlformats.org/officeDocument/2006/relationships/slideLayout" Target="../slideLayouts/slideLayout53.xml"/><Relationship Id="rId31" Type="http://schemas.openxmlformats.org/officeDocument/2006/relationships/slideLayout" Target="../slideLayouts/slideLayout76.xml"/><Relationship Id="rId30" Type="http://schemas.openxmlformats.org/officeDocument/2006/relationships/slideLayout" Target="../slideLayouts/slideLayout75.xml"/><Relationship Id="rId11" Type="http://schemas.openxmlformats.org/officeDocument/2006/relationships/slideLayout" Target="../slideLayouts/slideLayout56.xml"/><Relationship Id="rId33" Type="http://schemas.openxmlformats.org/officeDocument/2006/relationships/slideLayout" Target="../slideLayouts/slideLayout78.xml"/><Relationship Id="rId10" Type="http://schemas.openxmlformats.org/officeDocument/2006/relationships/slideLayout" Target="../slideLayouts/slideLayout55.xml"/><Relationship Id="rId32" Type="http://schemas.openxmlformats.org/officeDocument/2006/relationships/slideLayout" Target="../slideLayouts/slideLayout77.xml"/><Relationship Id="rId13" Type="http://schemas.openxmlformats.org/officeDocument/2006/relationships/slideLayout" Target="../slideLayouts/slideLayout58.xml"/><Relationship Id="rId35" Type="http://schemas.openxmlformats.org/officeDocument/2006/relationships/slideLayout" Target="../slideLayouts/slideLayout80.xml"/><Relationship Id="rId12" Type="http://schemas.openxmlformats.org/officeDocument/2006/relationships/slideLayout" Target="../slideLayouts/slideLayout57.xml"/><Relationship Id="rId34" Type="http://schemas.openxmlformats.org/officeDocument/2006/relationships/slideLayout" Target="../slideLayouts/slideLayout79.xml"/><Relationship Id="rId15" Type="http://schemas.openxmlformats.org/officeDocument/2006/relationships/slideLayout" Target="../slideLayouts/slideLayout60.xml"/><Relationship Id="rId37" Type="http://schemas.openxmlformats.org/officeDocument/2006/relationships/theme" Target="../theme/theme3.xml"/><Relationship Id="rId14" Type="http://schemas.openxmlformats.org/officeDocument/2006/relationships/slideLayout" Target="../slideLayouts/slideLayout59.xml"/><Relationship Id="rId36" Type="http://schemas.openxmlformats.org/officeDocument/2006/relationships/slideLayout" Target="../slideLayouts/slideLayout81.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19" Type="http://schemas.openxmlformats.org/officeDocument/2006/relationships/slideLayout" Target="../slideLayouts/slideLayout64.xml"/><Relationship Id="rId18"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01.xml"/><Relationship Id="rId22" Type="http://schemas.openxmlformats.org/officeDocument/2006/relationships/slideLayout" Target="../slideLayouts/slideLayout103.xml"/><Relationship Id="rId21" Type="http://schemas.openxmlformats.org/officeDocument/2006/relationships/slideLayout" Target="../slideLayouts/slideLayout102.xml"/><Relationship Id="rId24" Type="http://schemas.openxmlformats.org/officeDocument/2006/relationships/slideLayout" Target="../slideLayouts/slideLayout105.xml"/><Relationship Id="rId23" Type="http://schemas.openxmlformats.org/officeDocument/2006/relationships/slideLayout" Target="../slideLayouts/slideLayout104.xml"/><Relationship Id="rId1" Type="http://schemas.openxmlformats.org/officeDocument/2006/relationships/slideLayout" Target="../slideLayouts/slideLayout82.xml"/><Relationship Id="rId2" Type="http://schemas.openxmlformats.org/officeDocument/2006/relationships/slideLayout" Target="../slideLayouts/slideLayout83.xml"/><Relationship Id="rId3" Type="http://schemas.openxmlformats.org/officeDocument/2006/relationships/slideLayout" Target="../slideLayouts/slideLayout84.xml"/><Relationship Id="rId4" Type="http://schemas.openxmlformats.org/officeDocument/2006/relationships/slideLayout" Target="../slideLayouts/slideLayout85.xml"/><Relationship Id="rId9" Type="http://schemas.openxmlformats.org/officeDocument/2006/relationships/slideLayout" Target="../slideLayouts/slideLayout90.xml"/><Relationship Id="rId26" Type="http://schemas.openxmlformats.org/officeDocument/2006/relationships/slideLayout" Target="../slideLayouts/slideLayout107.xml"/><Relationship Id="rId25" Type="http://schemas.openxmlformats.org/officeDocument/2006/relationships/slideLayout" Target="../slideLayouts/slideLayout106.xml"/><Relationship Id="rId28" Type="http://schemas.openxmlformats.org/officeDocument/2006/relationships/slideLayout" Target="../slideLayouts/slideLayout109.xml"/><Relationship Id="rId27" Type="http://schemas.openxmlformats.org/officeDocument/2006/relationships/slideLayout" Target="../slideLayouts/slideLayout108.xml"/><Relationship Id="rId5" Type="http://schemas.openxmlformats.org/officeDocument/2006/relationships/slideLayout" Target="../slideLayouts/slideLayout86.xml"/><Relationship Id="rId6" Type="http://schemas.openxmlformats.org/officeDocument/2006/relationships/slideLayout" Target="../slideLayouts/slideLayout87.xml"/><Relationship Id="rId29" Type="http://schemas.openxmlformats.org/officeDocument/2006/relationships/slideLayout" Target="../slideLayouts/slideLayout110.xml"/><Relationship Id="rId7" Type="http://schemas.openxmlformats.org/officeDocument/2006/relationships/slideLayout" Target="../slideLayouts/slideLayout88.xml"/><Relationship Id="rId8" Type="http://schemas.openxmlformats.org/officeDocument/2006/relationships/slideLayout" Target="../slideLayouts/slideLayout89.xml"/><Relationship Id="rId31" Type="http://schemas.openxmlformats.org/officeDocument/2006/relationships/slideLayout" Target="../slideLayouts/slideLayout112.xml"/><Relationship Id="rId30" Type="http://schemas.openxmlformats.org/officeDocument/2006/relationships/slideLayout" Target="../slideLayouts/slideLayout111.xml"/><Relationship Id="rId11" Type="http://schemas.openxmlformats.org/officeDocument/2006/relationships/slideLayout" Target="../slideLayouts/slideLayout92.xml"/><Relationship Id="rId33" Type="http://schemas.openxmlformats.org/officeDocument/2006/relationships/slideLayout" Target="../slideLayouts/slideLayout114.xml"/><Relationship Id="rId10" Type="http://schemas.openxmlformats.org/officeDocument/2006/relationships/slideLayout" Target="../slideLayouts/slideLayout91.xml"/><Relationship Id="rId32" Type="http://schemas.openxmlformats.org/officeDocument/2006/relationships/slideLayout" Target="../slideLayouts/slideLayout113.xml"/><Relationship Id="rId13" Type="http://schemas.openxmlformats.org/officeDocument/2006/relationships/slideLayout" Target="../slideLayouts/slideLayout94.xml"/><Relationship Id="rId35" Type="http://schemas.openxmlformats.org/officeDocument/2006/relationships/theme" Target="../theme/theme5.xml"/><Relationship Id="rId12" Type="http://schemas.openxmlformats.org/officeDocument/2006/relationships/slideLayout" Target="../slideLayouts/slideLayout93.xml"/><Relationship Id="rId34" Type="http://schemas.openxmlformats.org/officeDocument/2006/relationships/slideLayout" Target="../slideLayouts/slideLayout115.xml"/><Relationship Id="rId15" Type="http://schemas.openxmlformats.org/officeDocument/2006/relationships/slideLayout" Target="../slideLayouts/slideLayout96.xml"/><Relationship Id="rId14" Type="http://schemas.openxmlformats.org/officeDocument/2006/relationships/slideLayout" Target="../slideLayouts/slideLayout95.xml"/><Relationship Id="rId17" Type="http://schemas.openxmlformats.org/officeDocument/2006/relationships/slideLayout" Target="../slideLayouts/slideLayout98.xml"/><Relationship Id="rId16" Type="http://schemas.openxmlformats.org/officeDocument/2006/relationships/slideLayout" Target="../slideLayouts/slideLayout97.xml"/><Relationship Id="rId19" Type="http://schemas.openxmlformats.org/officeDocument/2006/relationships/slideLayout" Target="../slideLayouts/slideLayout100.xml"/><Relationship Id="rId18"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8" name="Shape 58"/>
        <p:cNvGrpSpPr/>
        <p:nvPr/>
      </p:nvGrpSpPr>
      <p:grpSpPr>
        <a:xfrm>
          <a:off x="0" y="0"/>
          <a:ext cx="0" cy="0"/>
          <a:chOff x="0" y="0"/>
          <a:chExt cx="0" cy="0"/>
        </a:xfrm>
      </p:grpSpPr>
      <p:sp>
        <p:nvSpPr>
          <p:cNvPr id="59" name="Google Shape;59;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9pPr>
          </a:lstStyle>
          <a:p/>
        </p:txBody>
      </p:sp>
      <p:sp>
        <p:nvSpPr>
          <p:cNvPr id="60" name="Google Shape;60;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00000"/>
              </a:lnSpc>
              <a:spcBef>
                <a:spcPts val="1600"/>
              </a:spcBef>
              <a:spcAft>
                <a:spcPts val="16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207" name="Shape 207"/>
        <p:cNvGrpSpPr/>
        <p:nvPr/>
      </p:nvGrpSpPr>
      <p:grpSpPr>
        <a:xfrm>
          <a:off x="0" y="0"/>
          <a:ext cx="0" cy="0"/>
          <a:chOff x="0" y="0"/>
          <a:chExt cx="0" cy="0"/>
        </a:xfrm>
      </p:grpSpPr>
      <p:sp>
        <p:nvSpPr>
          <p:cNvPr id="208" name="Google Shape;208;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9pPr>
          </a:lstStyle>
          <a:p/>
        </p:txBody>
      </p:sp>
      <p:sp>
        <p:nvSpPr>
          <p:cNvPr id="209" name="Google Shape;209;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00000"/>
              </a:lnSpc>
              <a:spcBef>
                <a:spcPts val="1600"/>
              </a:spcBef>
              <a:spcAft>
                <a:spcPts val="16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 id="2147483727" r:id="rId35"/>
    <p:sldLayoutId id="2147483728"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368" name="Shape 368"/>
        <p:cNvGrpSpPr/>
        <p:nvPr/>
      </p:nvGrpSpPr>
      <p:grpSpPr>
        <a:xfrm>
          <a:off x="0" y="0"/>
          <a:ext cx="0" cy="0"/>
          <a:chOff x="0" y="0"/>
          <a:chExt cx="0" cy="0"/>
        </a:xfrm>
      </p:grpSpPr>
      <p:sp>
        <p:nvSpPr>
          <p:cNvPr id="369" name="Google Shape;369;p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9pPr>
          </a:lstStyle>
          <a:p/>
        </p:txBody>
      </p:sp>
      <p:sp>
        <p:nvSpPr>
          <p:cNvPr id="370" name="Google Shape;370;p8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00000"/>
              </a:lnSpc>
              <a:spcBef>
                <a:spcPts val="1600"/>
              </a:spcBef>
              <a:spcAft>
                <a:spcPts val="16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754" r:id="rId26"/>
    <p:sldLayoutId id="2147483755" r:id="rId27"/>
    <p:sldLayoutId id="2147483756" r:id="rId28"/>
    <p:sldLayoutId id="2147483757" r:id="rId29"/>
    <p:sldLayoutId id="2147483758" r:id="rId30"/>
    <p:sldLayoutId id="2147483759" r:id="rId31"/>
    <p:sldLayoutId id="2147483760" r:id="rId32"/>
    <p:sldLayoutId id="2147483761" r:id="rId33"/>
    <p:sldLayoutId id="2147483762"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1.xml"/><Relationship Id="rId3" Type="http://schemas.openxmlformats.org/officeDocument/2006/relationships/image" Target="../media/image4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 Id="rId3" Type="http://schemas.openxmlformats.org/officeDocument/2006/relationships/hyperlink" Target="https://developer.nvidia.com/blog/jetson-projects-of-the-month-ai-thermometer-and-self-navigating-robot-for-search-and-rescue/" TargetMode="External"/><Relationship Id="rId4" Type="http://schemas.openxmlformats.org/officeDocument/2006/relationships/hyperlink" Target="https://www.sciencedirect.com/science/article/pii/S2352484722013543" TargetMode="External"/><Relationship Id="rId5" Type="http://schemas.openxmlformats.org/officeDocument/2006/relationships/hyperlink" Target="https://www.ncbi.nlm.nih.gov/pmc/articles/PMC6919419/" TargetMode="External"/><Relationship Id="rId6" Type="http://schemas.openxmlformats.org/officeDocument/2006/relationships/hyperlink" Target="https://www.frontiersin.org/articles/10.3389/fpls.2019.00103/full#:~:text=Water%20use%20efficiency%20(WUE)%20is,water%20used%20by%20the%20crop" TargetMode="External"/><Relationship Id="rId7" Type="http://schemas.openxmlformats.org/officeDocument/2006/relationships/hyperlink" Target="https://www.researchgate.net/figure/Thermal-images-of-healthy-cucumber-leaves-upper-and-leaves-inoculated-with-FOC-lower_fig3_232719555" TargetMode="External"/><Relationship Id="rId8" Type="http://schemas.openxmlformats.org/officeDocument/2006/relationships/hyperlink" Target="https://www.researchgate.net/figure/Thermal-images-of-healthy-cucumber-leaves-upper-and-leaves-inoculated-with-FOC-lower_fig3_232719555"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 Id="rId3" Type="http://schemas.openxmlformats.org/officeDocument/2006/relationships/hyperlink" Target="https://pulsegrow.com/blogs/learn/vp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5.xml"/><Relationship Id="rId3" Type="http://schemas.openxmlformats.org/officeDocument/2006/relationships/hyperlink" Target="http://drive.google.com/file/d/15LdTtcVTXkoKL_Xdjf97PvU9-Dw3UgXi/view" TargetMode="Externa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6.xml"/><Relationship Id="rId3" Type="http://schemas.openxmlformats.org/officeDocument/2006/relationships/image" Target="../media/image47.jpg"/><Relationship Id="rId4" Type="http://schemas.openxmlformats.org/officeDocument/2006/relationships/image" Target="../media/image4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8.xml"/><Relationship Id="rId3" Type="http://schemas.openxmlformats.org/officeDocument/2006/relationships/image" Target="../media/image40.png"/><Relationship Id="rId4" Type="http://schemas.openxmlformats.org/officeDocument/2006/relationships/hyperlink" Target="https://www.flir.eu/products/lepton/" TargetMode="External"/><Relationship Id="rId5" Type="http://schemas.openxmlformats.org/officeDocument/2006/relationships/hyperlink" Target="https://www.melexis.com/en/documents/documentation/datasheets/datasheet-mlx90640"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xml"/><Relationship Id="rId3" Type="http://schemas.openxmlformats.org/officeDocument/2006/relationships/image" Target="../media/image26.jpg"/><Relationship Id="rId4" Type="http://schemas.openxmlformats.org/officeDocument/2006/relationships/image" Target="../media/image44.jpg"/><Relationship Id="rId5" Type="http://schemas.openxmlformats.org/officeDocument/2006/relationships/image" Target="../media/image35.png"/><Relationship Id="rId6" Type="http://schemas.openxmlformats.org/officeDocument/2006/relationships/image" Target="../media/image3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0.xml"/><Relationship Id="rId3" Type="http://schemas.openxmlformats.org/officeDocument/2006/relationships/hyperlink" Target="https://sensirion.com/company/news/press-releases-and-news/article/Fourth-generation-SHT4xA-digital-humidity-sensor-now-available" TargetMode="External"/><Relationship Id="rId4" Type="http://schemas.openxmlformats.org/officeDocument/2006/relationships/hyperlink" Target="https://server4.eca.ir/eshop/AHT10/Aosong_AHT10_en_draft_0c.pdf" TargetMode="External"/><Relationship Id="rId5" Type="http://schemas.openxmlformats.org/officeDocument/2006/relationships/hyperlink" Target="https://www.sparkfun.com/datasheets/Sensors/SHT1x_datasheet.pdf" TargetMode="External"/><Relationship Id="rId6" Type="http://schemas.openxmlformats.org/officeDocument/2006/relationships/hyperlink" Target="https://www.mouser.com/datasheet/2/758/DHT11-Technical-Data-Sheet-Translated-Version-1143054.pdf" TargetMode="External"/><Relationship Id="rId7" Type="http://schemas.openxmlformats.org/officeDocument/2006/relationships/hyperlink" Target="https://www.mouser.com/datasheet/2/758/DHT11-Technical-Data-Sheet-Translated-Version-1143054.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xml"/><Relationship Id="rId3" Type="http://schemas.openxmlformats.org/officeDocument/2006/relationships/image" Target="../media/image52.png"/><Relationship Id="rId4" Type="http://schemas.openxmlformats.org/officeDocument/2006/relationships/image" Target="../media/image3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image" Target="../media/image36.png"/><Relationship Id="rId5" Type="http://schemas.openxmlformats.org/officeDocument/2006/relationships/image" Target="../media/image31.png"/><Relationship Id="rId6" Type="http://schemas.openxmlformats.org/officeDocument/2006/relationships/image" Target="../media/image30.png"/><Relationship Id="rId7" Type="http://schemas.openxmlformats.org/officeDocument/2006/relationships/image" Target="../media/image39.png"/><Relationship Id="rId8" Type="http://schemas.openxmlformats.org/officeDocument/2006/relationships/image" Target="../media/image4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xml"/><Relationship Id="rId3" Type="http://schemas.openxmlformats.org/officeDocument/2006/relationships/image" Target="../media/image27.png"/><Relationship Id="rId4" Type="http://schemas.openxmlformats.org/officeDocument/2006/relationships/image" Target="../media/image38.png"/><Relationship Id="rId5" Type="http://schemas.openxmlformats.org/officeDocument/2006/relationships/image" Target="../media/image34.png"/><Relationship Id="rId6" Type="http://schemas.openxmlformats.org/officeDocument/2006/relationships/image" Target="../media/image28.png"/><Relationship Id="rId7"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6.xml"/><Relationship Id="rId3"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7.xml"/><Relationship Id="rId3" Type="http://schemas.openxmlformats.org/officeDocument/2006/relationships/image" Target="../media/image45.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8.xml"/><Relationship Id="rId3"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9.xml"/><Relationship Id="rId3" Type="http://schemas.openxmlformats.org/officeDocument/2006/relationships/image" Target="../media/image5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120"/>
          <p:cNvSpPr txBox="1"/>
          <p:nvPr>
            <p:ph type="ctrTitle"/>
          </p:nvPr>
        </p:nvSpPr>
        <p:spPr>
          <a:xfrm>
            <a:off x="2183450" y="-12"/>
            <a:ext cx="4675800" cy="2822100"/>
          </a:xfrm>
          <a:prstGeom prst="rect">
            <a:avLst/>
          </a:prstGeom>
          <a:noFill/>
          <a:ln>
            <a:noFill/>
          </a:ln>
          <a:effectLst>
            <a:outerShdw blurRad="142875" rotWithShape="0" algn="bl" dir="8760000" dist="19050">
              <a:srgbClr val="76A5AF">
                <a:alpha val="498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Roboto"/>
                <a:ea typeface="Roboto"/>
                <a:cs typeface="Roboto"/>
                <a:sym typeface="Roboto"/>
              </a:rPr>
              <a:t>Enhancing Plant Health with AI:</a:t>
            </a:r>
            <a:br>
              <a:rPr lang="en">
                <a:latin typeface="Roboto"/>
                <a:ea typeface="Roboto"/>
                <a:cs typeface="Roboto"/>
                <a:sym typeface="Roboto"/>
              </a:rPr>
            </a:br>
            <a:r>
              <a:rPr b="0" lang="en" sz="2400">
                <a:latin typeface="Roboto"/>
                <a:ea typeface="Roboto"/>
                <a:cs typeface="Roboto"/>
                <a:sym typeface="Roboto"/>
              </a:rPr>
              <a:t>Thermal Imaging and Image Processing</a:t>
            </a:r>
            <a:endParaRPr b="0" sz="2400">
              <a:latin typeface="Roboto"/>
              <a:ea typeface="Roboto"/>
              <a:cs typeface="Roboto"/>
              <a:sym typeface="Roboto"/>
            </a:endParaRPr>
          </a:p>
        </p:txBody>
      </p:sp>
      <p:sp>
        <p:nvSpPr>
          <p:cNvPr id="522" name="Google Shape;522;p120"/>
          <p:cNvSpPr txBox="1"/>
          <p:nvPr>
            <p:ph idx="1" type="subTitle"/>
          </p:nvPr>
        </p:nvSpPr>
        <p:spPr>
          <a:xfrm>
            <a:off x="1993550" y="3608463"/>
            <a:ext cx="5055600" cy="4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a:solidFill>
                  <a:srgbClr val="85D5E6"/>
                </a:solidFill>
                <a:latin typeface="Roboto"/>
                <a:ea typeface="Roboto"/>
                <a:cs typeface="Roboto"/>
                <a:sym typeface="Roboto"/>
              </a:rPr>
              <a:t>Illinois Institute of Technology</a:t>
            </a:r>
            <a:endParaRPr b="1">
              <a:solidFill>
                <a:srgbClr val="85D5E6"/>
              </a:solidFill>
              <a:latin typeface="Roboto"/>
              <a:ea typeface="Roboto"/>
              <a:cs typeface="Roboto"/>
              <a:sym typeface="Roboto"/>
            </a:endParaRPr>
          </a:p>
        </p:txBody>
      </p:sp>
      <p:sp>
        <p:nvSpPr>
          <p:cNvPr id="523" name="Google Shape;523;p120"/>
          <p:cNvSpPr txBox="1"/>
          <p:nvPr>
            <p:ph type="ctrTitle"/>
          </p:nvPr>
        </p:nvSpPr>
        <p:spPr>
          <a:xfrm>
            <a:off x="2845225" y="2686164"/>
            <a:ext cx="3260700" cy="807900"/>
          </a:xfrm>
          <a:prstGeom prst="rect">
            <a:avLst/>
          </a:prstGeom>
          <a:noFill/>
          <a:ln>
            <a:noFill/>
          </a:ln>
          <a:effectLst>
            <a:outerShdw blurRad="100013" rotWithShape="0" algn="bl" dir="8460000" dist="19050">
              <a:srgbClr val="76A5AF">
                <a:alpha val="49800"/>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 sz="1400">
                <a:solidFill>
                  <a:srgbClr val="FF9900"/>
                </a:solidFill>
                <a:latin typeface="Roboto"/>
                <a:ea typeface="Roboto"/>
                <a:cs typeface="Roboto"/>
                <a:sym typeface="Roboto"/>
              </a:rPr>
              <a:t>ECE 501 </a:t>
            </a:r>
            <a:endParaRPr b="0" sz="1400">
              <a:solidFill>
                <a:srgbClr val="FF9900"/>
              </a:solidFill>
              <a:latin typeface="Roboto"/>
              <a:ea typeface="Roboto"/>
              <a:cs typeface="Roboto"/>
              <a:sym typeface="Roboto"/>
            </a:endParaRPr>
          </a:p>
          <a:p>
            <a:pPr indent="0" lvl="0" marL="0" rtl="0" algn="ctr">
              <a:lnSpc>
                <a:spcPct val="100000"/>
              </a:lnSpc>
              <a:spcBef>
                <a:spcPts val="0"/>
              </a:spcBef>
              <a:spcAft>
                <a:spcPts val="0"/>
              </a:spcAft>
              <a:buSzPts val="3600"/>
              <a:buNone/>
            </a:pPr>
            <a:r>
              <a:rPr b="0" lang="en" sz="1400">
                <a:solidFill>
                  <a:srgbClr val="FF9900"/>
                </a:solidFill>
                <a:latin typeface="Roboto"/>
                <a:ea typeface="Roboto"/>
                <a:cs typeface="Roboto"/>
                <a:sym typeface="Roboto"/>
              </a:rPr>
              <a:t>Instructor: Dr. Jafar Saniie</a:t>
            </a:r>
            <a:endParaRPr b="0" sz="1400">
              <a:solidFill>
                <a:srgbClr val="FF9900"/>
              </a:solidFill>
              <a:latin typeface="Roboto"/>
              <a:ea typeface="Roboto"/>
              <a:cs typeface="Roboto"/>
              <a:sym typeface="Roboto"/>
            </a:endParaRPr>
          </a:p>
          <a:p>
            <a:pPr indent="0" lvl="0" marL="0" rtl="0" algn="ctr">
              <a:lnSpc>
                <a:spcPct val="100000"/>
              </a:lnSpc>
              <a:spcBef>
                <a:spcPts val="0"/>
              </a:spcBef>
              <a:spcAft>
                <a:spcPts val="0"/>
              </a:spcAft>
              <a:buSzPts val="3600"/>
              <a:buNone/>
            </a:pPr>
            <a:r>
              <a:rPr b="0" lang="en" sz="1400">
                <a:solidFill>
                  <a:srgbClr val="FF9900"/>
                </a:solidFill>
                <a:latin typeface="Roboto"/>
                <a:ea typeface="Roboto"/>
                <a:cs typeface="Roboto"/>
                <a:sym typeface="Roboto"/>
              </a:rPr>
              <a:t>Summer 2023</a:t>
            </a:r>
            <a:endParaRPr b="0" sz="1400">
              <a:solidFill>
                <a:srgbClr val="FF9900"/>
              </a:solidFill>
              <a:latin typeface="Roboto"/>
              <a:ea typeface="Roboto"/>
              <a:cs typeface="Roboto"/>
              <a:sym typeface="Roboto"/>
            </a:endParaRPr>
          </a:p>
        </p:txBody>
      </p:sp>
      <p:cxnSp>
        <p:nvCxnSpPr>
          <p:cNvPr id="524" name="Google Shape;524;p120"/>
          <p:cNvCxnSpPr/>
          <p:nvPr/>
        </p:nvCxnSpPr>
        <p:spPr>
          <a:xfrm>
            <a:off x="3094075" y="2571759"/>
            <a:ext cx="2763000" cy="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sp>
        <p:nvSpPr>
          <p:cNvPr id="525" name="Google Shape;525;p120"/>
          <p:cNvSpPr txBox="1"/>
          <p:nvPr/>
        </p:nvSpPr>
        <p:spPr>
          <a:xfrm>
            <a:off x="3918850" y="-742200"/>
            <a:ext cx="570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cxnSp>
        <p:nvCxnSpPr>
          <p:cNvPr id="526" name="Google Shape;526;p120"/>
          <p:cNvCxnSpPr/>
          <p:nvPr/>
        </p:nvCxnSpPr>
        <p:spPr>
          <a:xfrm>
            <a:off x="3190500" y="3494084"/>
            <a:ext cx="2763000" cy="0"/>
          </a:xfrm>
          <a:prstGeom prst="straightConnector1">
            <a:avLst/>
          </a:prstGeom>
          <a:noFill/>
          <a:ln cap="flat" cmpd="sng" w="9525">
            <a:solidFill>
              <a:srgbClr val="FFAB40"/>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29"/>
          <p:cNvSpPr txBox="1"/>
          <p:nvPr>
            <p:ph type="title"/>
          </p:nvPr>
        </p:nvSpPr>
        <p:spPr>
          <a:xfrm>
            <a:off x="252525" y="250025"/>
            <a:ext cx="5037300" cy="46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solidFill>
                  <a:schemeClr val="lt1"/>
                </a:solidFill>
                <a:latin typeface="Roboto"/>
                <a:ea typeface="Roboto"/>
                <a:cs typeface="Roboto"/>
                <a:sym typeface="Roboto"/>
              </a:rPr>
              <a:t>Work Distribution:</a:t>
            </a:r>
            <a:endParaRPr b="1">
              <a:solidFill>
                <a:schemeClr val="lt1"/>
              </a:solidFill>
              <a:latin typeface="Roboto"/>
              <a:ea typeface="Roboto"/>
              <a:cs typeface="Roboto"/>
              <a:sym typeface="Roboto"/>
            </a:endParaRPr>
          </a:p>
        </p:txBody>
      </p:sp>
      <p:cxnSp>
        <p:nvCxnSpPr>
          <p:cNvPr id="618" name="Google Shape;618;p129"/>
          <p:cNvCxnSpPr/>
          <p:nvPr/>
        </p:nvCxnSpPr>
        <p:spPr>
          <a:xfrm>
            <a:off x="252525" y="716522"/>
            <a:ext cx="4957500" cy="4110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graphicFrame>
        <p:nvGraphicFramePr>
          <p:cNvPr id="619" name="Google Shape;619;p129"/>
          <p:cNvGraphicFramePr/>
          <p:nvPr/>
        </p:nvGraphicFramePr>
        <p:xfrm>
          <a:off x="252525" y="1001825"/>
          <a:ext cx="3000000" cy="3000000"/>
        </p:xfrm>
        <a:graphic>
          <a:graphicData uri="http://schemas.openxmlformats.org/drawingml/2006/table">
            <a:tbl>
              <a:tblPr>
                <a:noFill/>
                <a:tableStyleId>{F5BBF0FF-7637-460E-944E-B3A63CC37CE7}</a:tableStyleId>
              </a:tblPr>
              <a:tblGrid>
                <a:gridCol w="1624975"/>
                <a:gridCol w="3158900"/>
                <a:gridCol w="3204675"/>
              </a:tblGrid>
              <a:tr h="470425">
                <a:tc>
                  <a:txBody>
                    <a:bodyPr/>
                    <a:lstStyle/>
                    <a:p>
                      <a:pPr indent="0" lvl="0" marL="0" rtl="0" algn="ctr">
                        <a:spcBef>
                          <a:spcPts val="0"/>
                        </a:spcBef>
                        <a:spcAft>
                          <a:spcPts val="0"/>
                        </a:spcAft>
                        <a:buNone/>
                      </a:pPr>
                      <a:r>
                        <a:rPr lang="en" sz="1300">
                          <a:solidFill>
                            <a:srgbClr val="FFAB40"/>
                          </a:solidFill>
                          <a:latin typeface="Roboto"/>
                          <a:ea typeface="Roboto"/>
                          <a:cs typeface="Roboto"/>
                          <a:sym typeface="Roboto"/>
                        </a:rPr>
                        <a:t>Name</a:t>
                      </a:r>
                      <a:endParaRPr sz="1300">
                        <a:solidFill>
                          <a:srgbClr val="FFAB40"/>
                        </a:solidFill>
                        <a:latin typeface="Roboto"/>
                        <a:ea typeface="Roboto"/>
                        <a:cs typeface="Roboto"/>
                        <a:sym typeface="Roboto"/>
                      </a:endParaRPr>
                    </a:p>
                  </a:txBody>
                  <a:tcPr marT="91425" marB="91425" marR="91425" marL="91425" anchor="ctr">
                    <a:lnL cap="flat" cmpd="sng" w="9525">
                      <a:solidFill>
                        <a:srgbClr val="FFAB40"/>
                      </a:solidFill>
                      <a:prstDash val="solid"/>
                      <a:round/>
                      <a:headEnd len="sm" w="sm" type="none"/>
                      <a:tailEnd len="sm" w="sm" type="none"/>
                    </a:lnL>
                    <a:lnR cap="flat" cmpd="sng" w="9525">
                      <a:solidFill>
                        <a:srgbClr val="FFAB40"/>
                      </a:solidFill>
                      <a:prstDash val="solid"/>
                      <a:round/>
                      <a:headEnd len="sm" w="sm" type="none"/>
                      <a:tailEnd len="sm" w="sm" type="none"/>
                    </a:lnR>
                    <a:lnT cap="flat" cmpd="sng" w="9525">
                      <a:solidFill>
                        <a:srgbClr val="FFAB40"/>
                      </a:solidFill>
                      <a:prstDash val="solid"/>
                      <a:round/>
                      <a:headEnd len="sm" w="sm" type="none"/>
                      <a:tailEnd len="sm" w="sm" type="none"/>
                    </a:lnT>
                    <a:lnB cap="flat" cmpd="sng" w="9525">
                      <a:solidFill>
                        <a:srgbClr val="FFAB40"/>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 sz="1300">
                          <a:solidFill>
                            <a:srgbClr val="FFAB40"/>
                          </a:solidFill>
                          <a:latin typeface="Roboto"/>
                          <a:ea typeface="Roboto"/>
                          <a:cs typeface="Roboto"/>
                          <a:sym typeface="Roboto"/>
                        </a:rPr>
                        <a:t>Upcoming Week's Distribution</a:t>
                      </a:r>
                      <a:endParaRPr sz="1300">
                        <a:solidFill>
                          <a:srgbClr val="FFAB40"/>
                        </a:solidFill>
                        <a:latin typeface="Roboto"/>
                        <a:ea typeface="Roboto"/>
                        <a:cs typeface="Roboto"/>
                        <a:sym typeface="Roboto"/>
                      </a:endParaRPr>
                    </a:p>
                  </a:txBody>
                  <a:tcPr marT="91425" marB="91425" marR="91425" marL="91425" anchor="ctr">
                    <a:lnL cap="flat" cmpd="sng" w="9525">
                      <a:solidFill>
                        <a:srgbClr val="FFAB40"/>
                      </a:solidFill>
                      <a:prstDash val="solid"/>
                      <a:round/>
                      <a:headEnd len="sm" w="sm" type="none"/>
                      <a:tailEnd len="sm" w="sm" type="none"/>
                    </a:lnL>
                    <a:lnR cap="flat" cmpd="sng" w="9525">
                      <a:solidFill>
                        <a:srgbClr val="FFAB40"/>
                      </a:solidFill>
                      <a:prstDash val="solid"/>
                      <a:round/>
                      <a:headEnd len="sm" w="sm" type="none"/>
                      <a:tailEnd len="sm" w="sm" type="none"/>
                    </a:lnR>
                    <a:lnT cap="flat" cmpd="sng" w="9525">
                      <a:solidFill>
                        <a:srgbClr val="FFAB40"/>
                      </a:solidFill>
                      <a:prstDash val="solid"/>
                      <a:round/>
                      <a:headEnd len="sm" w="sm" type="none"/>
                      <a:tailEnd len="sm" w="sm" type="none"/>
                    </a:lnT>
                    <a:lnB cap="flat" cmpd="sng" w="9525">
                      <a:solidFill>
                        <a:srgbClr val="FFAB40"/>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 sz="1300">
                          <a:solidFill>
                            <a:srgbClr val="FFAB40"/>
                          </a:solidFill>
                          <a:latin typeface="Roboto"/>
                          <a:ea typeface="Roboto"/>
                          <a:cs typeface="Roboto"/>
                          <a:sym typeface="Roboto"/>
                        </a:rPr>
                        <a:t>Milestones Achieved</a:t>
                      </a:r>
                      <a:endParaRPr sz="1300">
                        <a:solidFill>
                          <a:srgbClr val="FFAB40"/>
                        </a:solidFill>
                        <a:latin typeface="Roboto"/>
                        <a:ea typeface="Roboto"/>
                        <a:cs typeface="Roboto"/>
                        <a:sym typeface="Roboto"/>
                      </a:endParaRPr>
                    </a:p>
                  </a:txBody>
                  <a:tcPr marT="91425" marB="91425" marR="91425" marL="91425" anchor="ctr">
                    <a:lnL cap="flat" cmpd="sng" w="9525">
                      <a:solidFill>
                        <a:srgbClr val="FFAB40"/>
                      </a:solidFill>
                      <a:prstDash val="solid"/>
                      <a:round/>
                      <a:headEnd len="sm" w="sm" type="none"/>
                      <a:tailEnd len="sm" w="sm" type="none"/>
                    </a:lnL>
                    <a:lnR cap="flat" cmpd="sng" w="9525">
                      <a:solidFill>
                        <a:srgbClr val="FFAB40"/>
                      </a:solidFill>
                      <a:prstDash val="solid"/>
                      <a:round/>
                      <a:headEnd len="sm" w="sm" type="none"/>
                      <a:tailEnd len="sm" w="sm" type="none"/>
                    </a:lnR>
                    <a:lnT cap="flat" cmpd="sng" w="9525">
                      <a:solidFill>
                        <a:srgbClr val="FFAB40"/>
                      </a:solidFill>
                      <a:prstDash val="solid"/>
                      <a:round/>
                      <a:headEnd len="sm" w="sm" type="none"/>
                      <a:tailEnd len="sm" w="sm" type="none"/>
                    </a:lnT>
                    <a:lnB cap="flat" cmpd="sng" w="9525">
                      <a:solidFill>
                        <a:srgbClr val="FFAB40"/>
                      </a:solidFill>
                      <a:prstDash val="solid"/>
                      <a:round/>
                      <a:headEnd len="sm" w="sm" type="none"/>
                      <a:tailEnd len="sm" w="sm" type="none"/>
                    </a:lnB>
                    <a:solidFill>
                      <a:srgbClr val="666666"/>
                    </a:solidFill>
                  </a:tcPr>
                </a:tc>
              </a:tr>
              <a:tr h="1042775">
                <a:tc>
                  <a:txBody>
                    <a:bodyPr/>
                    <a:lstStyle/>
                    <a:p>
                      <a:pPr indent="0" lvl="0" marL="0" rtl="0" algn="ctr">
                        <a:spcBef>
                          <a:spcPts val="0"/>
                        </a:spcBef>
                        <a:spcAft>
                          <a:spcPts val="0"/>
                        </a:spcAft>
                        <a:buNone/>
                      </a:pPr>
                      <a:r>
                        <a:rPr b="1" lang="en" sz="1100">
                          <a:solidFill>
                            <a:schemeClr val="dk2"/>
                          </a:solidFill>
                          <a:latin typeface="Roboto"/>
                          <a:ea typeface="Roboto"/>
                          <a:cs typeface="Roboto"/>
                          <a:sym typeface="Roboto"/>
                        </a:rPr>
                        <a:t>Alan Palayil</a:t>
                      </a:r>
                      <a:endParaRPr b="1" sz="1100">
                        <a:solidFill>
                          <a:schemeClr val="dk2"/>
                        </a:solidFill>
                        <a:latin typeface="Roboto"/>
                        <a:ea typeface="Roboto"/>
                        <a:cs typeface="Roboto"/>
                        <a:sym typeface="Roboto"/>
                      </a:endParaRPr>
                    </a:p>
                  </a:txBody>
                  <a:tcPr marT="91425" marB="91425" marR="91425" marL="91425" anchor="ctr">
                    <a:lnL cap="flat" cmpd="sng" w="9525">
                      <a:solidFill>
                        <a:srgbClr val="FFAB40"/>
                      </a:solidFill>
                      <a:prstDash val="solid"/>
                      <a:round/>
                      <a:headEnd len="sm" w="sm" type="none"/>
                      <a:tailEnd len="sm" w="sm" type="none"/>
                    </a:lnL>
                    <a:lnR cap="flat" cmpd="sng" w="9525">
                      <a:solidFill>
                        <a:srgbClr val="FFAB40"/>
                      </a:solidFill>
                      <a:prstDash val="solid"/>
                      <a:round/>
                      <a:headEnd len="sm" w="sm" type="none"/>
                      <a:tailEnd len="sm" w="sm" type="none"/>
                    </a:lnR>
                    <a:lnT cap="flat" cmpd="sng" w="9525">
                      <a:solidFill>
                        <a:srgbClr val="FFAB40"/>
                      </a:solidFill>
                      <a:prstDash val="solid"/>
                      <a:round/>
                      <a:headEnd len="sm" w="sm" type="none"/>
                      <a:tailEnd len="sm" w="sm" type="none"/>
                    </a:lnT>
                    <a:lnB cap="flat" cmpd="sng" w="9525">
                      <a:solidFill>
                        <a:srgbClr val="FFAB40"/>
                      </a:solidFill>
                      <a:prstDash val="solid"/>
                      <a:round/>
                      <a:headEnd len="sm" w="sm" type="none"/>
                      <a:tailEnd len="sm" w="sm" type="none"/>
                    </a:lnB>
                  </a:tcPr>
                </a:tc>
                <a:tc>
                  <a:txBody>
                    <a:bodyPr/>
                    <a:lstStyle/>
                    <a:p>
                      <a:pPr indent="-298450" lvl="0" marL="457200" rtl="0" algn="just">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Implement the model into Jetson Nano</a:t>
                      </a:r>
                      <a:endParaRPr sz="1100">
                        <a:solidFill>
                          <a:schemeClr val="dk2"/>
                        </a:solidFill>
                        <a:latin typeface="Roboto"/>
                        <a:ea typeface="Roboto"/>
                        <a:cs typeface="Roboto"/>
                        <a:sym typeface="Roboto"/>
                      </a:endParaRPr>
                    </a:p>
                    <a:p>
                      <a:pPr indent="-298450" lvl="0" marL="457200" rtl="0" algn="just">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Create a program to extract a frame from Camera to push to the model</a:t>
                      </a:r>
                      <a:endParaRPr sz="1100">
                        <a:solidFill>
                          <a:schemeClr val="dk2"/>
                        </a:solidFill>
                        <a:latin typeface="Roboto"/>
                        <a:ea typeface="Roboto"/>
                        <a:cs typeface="Roboto"/>
                        <a:sym typeface="Roboto"/>
                      </a:endParaRPr>
                    </a:p>
                  </a:txBody>
                  <a:tcPr marT="91425" marB="91425" marR="91425" marL="91425" anchor="ctr">
                    <a:lnL cap="flat" cmpd="sng" w="9525">
                      <a:solidFill>
                        <a:srgbClr val="FFAB40"/>
                      </a:solidFill>
                      <a:prstDash val="solid"/>
                      <a:round/>
                      <a:headEnd len="sm" w="sm" type="none"/>
                      <a:tailEnd len="sm" w="sm" type="none"/>
                    </a:lnL>
                    <a:lnR cap="flat" cmpd="sng" w="9525">
                      <a:solidFill>
                        <a:srgbClr val="FFAB40"/>
                      </a:solidFill>
                      <a:prstDash val="solid"/>
                      <a:round/>
                      <a:headEnd len="sm" w="sm" type="none"/>
                      <a:tailEnd len="sm" w="sm" type="none"/>
                    </a:lnR>
                    <a:lnT cap="flat" cmpd="sng" w="9525">
                      <a:solidFill>
                        <a:srgbClr val="FFAB40"/>
                      </a:solidFill>
                      <a:prstDash val="solid"/>
                      <a:round/>
                      <a:headEnd len="sm" w="sm" type="none"/>
                      <a:tailEnd len="sm" w="sm" type="none"/>
                    </a:lnT>
                    <a:lnB cap="flat" cmpd="sng" w="9525">
                      <a:solidFill>
                        <a:srgbClr val="FFAB40"/>
                      </a:solidFill>
                      <a:prstDash val="solid"/>
                      <a:round/>
                      <a:headEnd len="sm" w="sm" type="none"/>
                      <a:tailEnd len="sm" w="sm" type="none"/>
                    </a:lnB>
                  </a:tcPr>
                </a:tc>
                <a:tc>
                  <a:txBody>
                    <a:bodyPr/>
                    <a:lstStyle/>
                    <a:p>
                      <a:pPr indent="-298450" lvl="0" marL="457200" rtl="0" algn="just">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Hardware setup </a:t>
                      </a:r>
                      <a:endParaRPr sz="1100">
                        <a:solidFill>
                          <a:schemeClr val="dk2"/>
                        </a:solidFill>
                        <a:latin typeface="Roboto"/>
                        <a:ea typeface="Roboto"/>
                        <a:cs typeface="Roboto"/>
                        <a:sym typeface="Roboto"/>
                      </a:endParaRPr>
                    </a:p>
                    <a:p>
                      <a:pPr indent="-298450" lvl="0" marL="457200" rtl="0" algn="just">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Dataset for Plant Detection</a:t>
                      </a:r>
                      <a:endParaRPr sz="1100">
                        <a:solidFill>
                          <a:schemeClr val="dk2"/>
                        </a:solidFill>
                        <a:latin typeface="Roboto"/>
                        <a:ea typeface="Roboto"/>
                        <a:cs typeface="Roboto"/>
                        <a:sym typeface="Roboto"/>
                      </a:endParaRPr>
                    </a:p>
                    <a:p>
                      <a:pPr indent="-298450" lvl="0" marL="457200" rtl="0" algn="just">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Dataset for Plant Diseases</a:t>
                      </a:r>
                      <a:endParaRPr sz="1100">
                        <a:solidFill>
                          <a:schemeClr val="dk2"/>
                        </a:solidFill>
                        <a:latin typeface="Roboto"/>
                        <a:ea typeface="Roboto"/>
                        <a:cs typeface="Roboto"/>
                        <a:sym typeface="Roboto"/>
                      </a:endParaRPr>
                    </a:p>
                    <a:p>
                      <a:pPr indent="-298450" lvl="0" marL="457200" rtl="0" algn="just">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Design the AI model for Plant detection and diseases.</a:t>
                      </a:r>
                      <a:endParaRPr sz="1100">
                        <a:solidFill>
                          <a:schemeClr val="dk2"/>
                        </a:solidFill>
                        <a:latin typeface="Roboto"/>
                        <a:ea typeface="Roboto"/>
                        <a:cs typeface="Roboto"/>
                        <a:sym typeface="Roboto"/>
                      </a:endParaRPr>
                    </a:p>
                  </a:txBody>
                  <a:tcPr marT="91425" marB="91425" marR="91425" marL="91425" anchor="ctr">
                    <a:lnL cap="flat" cmpd="sng" w="9525">
                      <a:solidFill>
                        <a:srgbClr val="FFAB40"/>
                      </a:solidFill>
                      <a:prstDash val="solid"/>
                      <a:round/>
                      <a:headEnd len="sm" w="sm" type="none"/>
                      <a:tailEnd len="sm" w="sm" type="none"/>
                    </a:lnL>
                    <a:lnR cap="flat" cmpd="sng" w="9525">
                      <a:solidFill>
                        <a:srgbClr val="FFAB40"/>
                      </a:solidFill>
                      <a:prstDash val="solid"/>
                      <a:round/>
                      <a:headEnd len="sm" w="sm" type="none"/>
                      <a:tailEnd len="sm" w="sm" type="none"/>
                    </a:lnR>
                    <a:lnT cap="flat" cmpd="sng" w="9525">
                      <a:solidFill>
                        <a:srgbClr val="FFAB40"/>
                      </a:solidFill>
                      <a:prstDash val="solid"/>
                      <a:round/>
                      <a:headEnd len="sm" w="sm" type="none"/>
                      <a:tailEnd len="sm" w="sm" type="none"/>
                    </a:lnT>
                    <a:lnB cap="flat" cmpd="sng" w="9525">
                      <a:solidFill>
                        <a:srgbClr val="FFAB40"/>
                      </a:solidFill>
                      <a:prstDash val="solid"/>
                      <a:round/>
                      <a:headEnd len="sm" w="sm" type="none"/>
                      <a:tailEnd len="sm" w="sm" type="none"/>
                    </a:lnB>
                  </a:tcPr>
                </a:tc>
              </a:tr>
              <a:tr h="1002775">
                <a:tc>
                  <a:txBody>
                    <a:bodyPr/>
                    <a:lstStyle/>
                    <a:p>
                      <a:pPr indent="0" lvl="0" marL="0" rtl="0" algn="ctr">
                        <a:spcBef>
                          <a:spcPts val="0"/>
                        </a:spcBef>
                        <a:spcAft>
                          <a:spcPts val="0"/>
                        </a:spcAft>
                        <a:buNone/>
                      </a:pPr>
                      <a:r>
                        <a:rPr b="1" lang="en" sz="1100">
                          <a:solidFill>
                            <a:schemeClr val="dk2"/>
                          </a:solidFill>
                          <a:latin typeface="Roboto"/>
                          <a:ea typeface="Roboto"/>
                          <a:cs typeface="Roboto"/>
                          <a:sym typeface="Roboto"/>
                        </a:rPr>
                        <a:t>Zahra Tolideh</a:t>
                      </a:r>
                      <a:endParaRPr b="1" sz="1100">
                        <a:solidFill>
                          <a:schemeClr val="dk2"/>
                        </a:solidFill>
                        <a:latin typeface="Roboto"/>
                        <a:ea typeface="Roboto"/>
                        <a:cs typeface="Roboto"/>
                        <a:sym typeface="Roboto"/>
                      </a:endParaRPr>
                    </a:p>
                  </a:txBody>
                  <a:tcPr marT="91425" marB="91425" marR="91425" marL="91425" anchor="ctr">
                    <a:lnL cap="flat" cmpd="sng" w="9525">
                      <a:solidFill>
                        <a:srgbClr val="FFAB40"/>
                      </a:solidFill>
                      <a:prstDash val="solid"/>
                      <a:round/>
                      <a:headEnd len="sm" w="sm" type="none"/>
                      <a:tailEnd len="sm" w="sm" type="none"/>
                    </a:lnL>
                    <a:lnR cap="flat" cmpd="sng" w="9525">
                      <a:solidFill>
                        <a:srgbClr val="FFAB40"/>
                      </a:solidFill>
                      <a:prstDash val="solid"/>
                      <a:round/>
                      <a:headEnd len="sm" w="sm" type="none"/>
                      <a:tailEnd len="sm" w="sm" type="none"/>
                    </a:lnR>
                    <a:lnT cap="flat" cmpd="sng" w="9525">
                      <a:solidFill>
                        <a:srgbClr val="FFAB40"/>
                      </a:solidFill>
                      <a:prstDash val="solid"/>
                      <a:round/>
                      <a:headEnd len="sm" w="sm" type="none"/>
                      <a:tailEnd len="sm" w="sm" type="none"/>
                    </a:lnT>
                    <a:lnB cap="flat" cmpd="sng" w="9525">
                      <a:solidFill>
                        <a:srgbClr val="FFAB40"/>
                      </a:solidFill>
                      <a:prstDash val="solid"/>
                      <a:round/>
                      <a:headEnd len="sm" w="sm" type="none"/>
                      <a:tailEnd len="sm" w="sm" type="none"/>
                    </a:lnB>
                  </a:tcPr>
                </a:tc>
                <a:tc>
                  <a:txBody>
                    <a:bodyPr/>
                    <a:lstStyle/>
                    <a:p>
                      <a:pPr indent="-298450" lvl="0" marL="457200" rtl="0" algn="just">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Create a program to extract the data from the DHT22 to input it into the VPD program</a:t>
                      </a:r>
                      <a:endParaRPr sz="1100">
                        <a:solidFill>
                          <a:schemeClr val="dk2"/>
                        </a:solidFill>
                        <a:latin typeface="Roboto"/>
                        <a:ea typeface="Roboto"/>
                        <a:cs typeface="Roboto"/>
                        <a:sym typeface="Roboto"/>
                      </a:endParaRPr>
                    </a:p>
                    <a:p>
                      <a:pPr indent="-298450" lvl="0" marL="457200" rtl="0" algn="just">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Help Lukas with debugging</a:t>
                      </a:r>
                      <a:endParaRPr sz="1100">
                        <a:solidFill>
                          <a:schemeClr val="dk2"/>
                        </a:solidFill>
                        <a:latin typeface="Roboto"/>
                        <a:ea typeface="Roboto"/>
                        <a:cs typeface="Roboto"/>
                        <a:sym typeface="Roboto"/>
                      </a:endParaRPr>
                    </a:p>
                  </a:txBody>
                  <a:tcPr marT="91425" marB="91425" marR="91425" marL="91425" anchor="ctr">
                    <a:lnL cap="flat" cmpd="sng" w="9525">
                      <a:solidFill>
                        <a:srgbClr val="FFAB40"/>
                      </a:solidFill>
                      <a:prstDash val="solid"/>
                      <a:round/>
                      <a:headEnd len="sm" w="sm" type="none"/>
                      <a:tailEnd len="sm" w="sm" type="none"/>
                    </a:lnL>
                    <a:lnR cap="flat" cmpd="sng" w="9525">
                      <a:solidFill>
                        <a:srgbClr val="FFAB40"/>
                      </a:solidFill>
                      <a:prstDash val="solid"/>
                      <a:round/>
                      <a:headEnd len="sm" w="sm" type="none"/>
                      <a:tailEnd len="sm" w="sm" type="none"/>
                    </a:lnR>
                    <a:lnT cap="flat" cmpd="sng" w="9525">
                      <a:solidFill>
                        <a:srgbClr val="FFAB40"/>
                      </a:solidFill>
                      <a:prstDash val="solid"/>
                      <a:round/>
                      <a:headEnd len="sm" w="sm" type="none"/>
                      <a:tailEnd len="sm" w="sm" type="none"/>
                    </a:lnT>
                    <a:lnB cap="flat" cmpd="sng" w="9525">
                      <a:solidFill>
                        <a:srgbClr val="FFAB40"/>
                      </a:solidFill>
                      <a:prstDash val="solid"/>
                      <a:round/>
                      <a:headEnd len="sm" w="sm" type="none"/>
                      <a:tailEnd len="sm" w="sm" type="none"/>
                    </a:lnB>
                  </a:tcPr>
                </a:tc>
                <a:tc>
                  <a:txBody>
                    <a:bodyPr/>
                    <a:lstStyle/>
                    <a:p>
                      <a:pPr indent="-298450" lvl="0" marL="457200" rtl="0" algn="just">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Hardware setup </a:t>
                      </a:r>
                      <a:endParaRPr sz="1100">
                        <a:solidFill>
                          <a:schemeClr val="dk2"/>
                        </a:solidFill>
                        <a:latin typeface="Roboto"/>
                        <a:ea typeface="Roboto"/>
                        <a:cs typeface="Roboto"/>
                        <a:sym typeface="Roboto"/>
                      </a:endParaRPr>
                    </a:p>
                    <a:p>
                      <a:pPr indent="-298450" lvl="0" marL="457200" rtl="0" algn="just">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Create VPD Calculation program</a:t>
                      </a:r>
                      <a:endParaRPr sz="1100">
                        <a:solidFill>
                          <a:schemeClr val="dk2"/>
                        </a:solidFill>
                        <a:latin typeface="Roboto"/>
                        <a:ea typeface="Roboto"/>
                        <a:cs typeface="Roboto"/>
                        <a:sym typeface="Roboto"/>
                      </a:endParaRPr>
                    </a:p>
                    <a:p>
                      <a:pPr indent="-298450" lvl="0" marL="457200" rtl="0" algn="just">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Design irrigation strategies using predefined metrics.</a:t>
                      </a:r>
                      <a:endParaRPr sz="1100">
                        <a:solidFill>
                          <a:schemeClr val="dk2"/>
                        </a:solidFill>
                        <a:latin typeface="Roboto"/>
                        <a:ea typeface="Roboto"/>
                        <a:cs typeface="Roboto"/>
                        <a:sym typeface="Roboto"/>
                      </a:endParaRPr>
                    </a:p>
                  </a:txBody>
                  <a:tcPr marT="91425" marB="91425" marR="91425" marL="91425" anchor="ctr">
                    <a:lnL cap="flat" cmpd="sng" w="9525">
                      <a:solidFill>
                        <a:srgbClr val="FFAB40"/>
                      </a:solidFill>
                      <a:prstDash val="solid"/>
                      <a:round/>
                      <a:headEnd len="sm" w="sm" type="none"/>
                      <a:tailEnd len="sm" w="sm" type="none"/>
                    </a:lnL>
                    <a:lnR cap="flat" cmpd="sng" w="9525">
                      <a:solidFill>
                        <a:srgbClr val="FFAB40"/>
                      </a:solidFill>
                      <a:prstDash val="solid"/>
                      <a:round/>
                      <a:headEnd len="sm" w="sm" type="none"/>
                      <a:tailEnd len="sm" w="sm" type="none"/>
                    </a:lnR>
                    <a:lnT cap="flat" cmpd="sng" w="9525">
                      <a:solidFill>
                        <a:srgbClr val="FFAB40"/>
                      </a:solidFill>
                      <a:prstDash val="solid"/>
                      <a:round/>
                      <a:headEnd len="sm" w="sm" type="none"/>
                      <a:tailEnd len="sm" w="sm" type="none"/>
                    </a:lnT>
                    <a:lnB cap="flat" cmpd="sng" w="9525">
                      <a:solidFill>
                        <a:srgbClr val="FFAB40"/>
                      </a:solidFill>
                      <a:prstDash val="solid"/>
                      <a:round/>
                      <a:headEnd len="sm" w="sm" type="none"/>
                      <a:tailEnd len="sm" w="sm" type="none"/>
                    </a:lnB>
                  </a:tcPr>
                </a:tc>
              </a:tr>
              <a:tr h="1002775">
                <a:tc>
                  <a:txBody>
                    <a:bodyPr/>
                    <a:lstStyle/>
                    <a:p>
                      <a:pPr indent="0" lvl="0" marL="0" rtl="0" algn="ctr">
                        <a:spcBef>
                          <a:spcPts val="0"/>
                        </a:spcBef>
                        <a:spcAft>
                          <a:spcPts val="0"/>
                        </a:spcAft>
                        <a:buNone/>
                      </a:pPr>
                      <a:r>
                        <a:rPr b="1" lang="en" sz="1100">
                          <a:solidFill>
                            <a:schemeClr val="dk2"/>
                          </a:solidFill>
                          <a:latin typeface="Roboto"/>
                          <a:ea typeface="Roboto"/>
                          <a:cs typeface="Roboto"/>
                          <a:sym typeface="Roboto"/>
                        </a:rPr>
                        <a:t>Lukas Klicker</a:t>
                      </a:r>
                      <a:endParaRPr b="1" sz="1100">
                        <a:solidFill>
                          <a:schemeClr val="dk2"/>
                        </a:solidFill>
                        <a:latin typeface="Roboto"/>
                        <a:ea typeface="Roboto"/>
                        <a:cs typeface="Roboto"/>
                        <a:sym typeface="Roboto"/>
                      </a:endParaRPr>
                    </a:p>
                    <a:p>
                      <a:pPr indent="0" lvl="0" marL="0" rtl="0" algn="ctr">
                        <a:spcBef>
                          <a:spcPts val="0"/>
                        </a:spcBef>
                        <a:spcAft>
                          <a:spcPts val="0"/>
                        </a:spcAft>
                        <a:buNone/>
                      </a:pPr>
                      <a:r>
                        <a:t/>
                      </a:r>
                      <a:endParaRPr b="1" sz="1100">
                        <a:solidFill>
                          <a:schemeClr val="dk2"/>
                        </a:solidFill>
                        <a:latin typeface="Roboto"/>
                        <a:ea typeface="Roboto"/>
                        <a:cs typeface="Roboto"/>
                        <a:sym typeface="Roboto"/>
                      </a:endParaRPr>
                    </a:p>
                  </a:txBody>
                  <a:tcPr marT="91425" marB="91425" marR="91425" marL="91425" anchor="ctr">
                    <a:lnL cap="flat" cmpd="sng" w="9525">
                      <a:solidFill>
                        <a:srgbClr val="FFAB40"/>
                      </a:solidFill>
                      <a:prstDash val="solid"/>
                      <a:round/>
                      <a:headEnd len="sm" w="sm" type="none"/>
                      <a:tailEnd len="sm" w="sm" type="none"/>
                    </a:lnL>
                    <a:lnR cap="flat" cmpd="sng" w="9525">
                      <a:solidFill>
                        <a:srgbClr val="FFAB40"/>
                      </a:solidFill>
                      <a:prstDash val="solid"/>
                      <a:round/>
                      <a:headEnd len="sm" w="sm" type="none"/>
                      <a:tailEnd len="sm" w="sm" type="none"/>
                    </a:lnR>
                    <a:lnT cap="flat" cmpd="sng" w="9525">
                      <a:solidFill>
                        <a:srgbClr val="FFAB40"/>
                      </a:solidFill>
                      <a:prstDash val="solid"/>
                      <a:round/>
                      <a:headEnd len="sm" w="sm" type="none"/>
                      <a:tailEnd len="sm" w="sm" type="none"/>
                    </a:lnT>
                    <a:lnB cap="flat" cmpd="sng" w="9525">
                      <a:solidFill>
                        <a:srgbClr val="FFAB40"/>
                      </a:solidFill>
                      <a:prstDash val="solid"/>
                      <a:round/>
                      <a:headEnd len="sm" w="sm" type="none"/>
                      <a:tailEnd len="sm" w="sm" type="none"/>
                    </a:lnB>
                  </a:tcPr>
                </a:tc>
                <a:tc>
                  <a:txBody>
                    <a:bodyPr/>
                    <a:lstStyle/>
                    <a:p>
                      <a:pPr indent="-298450" lvl="0" marL="457200" rtl="0" algn="just">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Extract data from the thermal image</a:t>
                      </a:r>
                      <a:endParaRPr sz="1100">
                        <a:solidFill>
                          <a:schemeClr val="dk2"/>
                        </a:solidFill>
                        <a:latin typeface="Roboto"/>
                        <a:ea typeface="Roboto"/>
                        <a:cs typeface="Roboto"/>
                        <a:sym typeface="Roboto"/>
                      </a:endParaRPr>
                    </a:p>
                    <a:p>
                      <a:pPr indent="-298450" lvl="0" marL="457200" rtl="0" algn="just">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Debug DHT22 GPIO connection for the VPD</a:t>
                      </a:r>
                      <a:endParaRPr sz="1100">
                        <a:solidFill>
                          <a:schemeClr val="dk2"/>
                        </a:solidFill>
                        <a:latin typeface="Roboto"/>
                        <a:ea typeface="Roboto"/>
                        <a:cs typeface="Roboto"/>
                        <a:sym typeface="Roboto"/>
                      </a:endParaRPr>
                    </a:p>
                    <a:p>
                      <a:pPr indent="-298450" lvl="0" marL="457200" rtl="0" algn="just">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Create a manual for the Project report</a:t>
                      </a:r>
                      <a:endParaRPr sz="1100">
                        <a:solidFill>
                          <a:schemeClr val="dk2"/>
                        </a:solidFill>
                        <a:latin typeface="Roboto"/>
                        <a:ea typeface="Roboto"/>
                        <a:cs typeface="Roboto"/>
                        <a:sym typeface="Roboto"/>
                      </a:endParaRPr>
                    </a:p>
                  </a:txBody>
                  <a:tcPr marT="91425" marB="91425" marR="91425" marL="91425" anchor="ctr">
                    <a:lnL cap="flat" cmpd="sng" w="9525">
                      <a:solidFill>
                        <a:srgbClr val="FFAB40"/>
                      </a:solidFill>
                      <a:prstDash val="solid"/>
                      <a:round/>
                      <a:headEnd len="sm" w="sm" type="none"/>
                      <a:tailEnd len="sm" w="sm" type="none"/>
                    </a:lnL>
                    <a:lnR cap="flat" cmpd="sng" w="9525">
                      <a:solidFill>
                        <a:srgbClr val="FFAB40"/>
                      </a:solidFill>
                      <a:prstDash val="solid"/>
                      <a:round/>
                      <a:headEnd len="sm" w="sm" type="none"/>
                      <a:tailEnd len="sm" w="sm" type="none"/>
                    </a:lnR>
                    <a:lnT cap="flat" cmpd="sng" w="9525">
                      <a:solidFill>
                        <a:srgbClr val="FFAB40"/>
                      </a:solidFill>
                      <a:prstDash val="solid"/>
                      <a:round/>
                      <a:headEnd len="sm" w="sm" type="none"/>
                      <a:tailEnd len="sm" w="sm" type="none"/>
                    </a:lnT>
                    <a:lnB cap="flat" cmpd="sng" w="9525">
                      <a:solidFill>
                        <a:srgbClr val="FFAB40"/>
                      </a:solidFill>
                      <a:prstDash val="solid"/>
                      <a:round/>
                      <a:headEnd len="sm" w="sm" type="none"/>
                      <a:tailEnd len="sm" w="sm" type="none"/>
                    </a:lnB>
                  </a:tcPr>
                </a:tc>
                <a:tc>
                  <a:txBody>
                    <a:bodyPr/>
                    <a:lstStyle/>
                    <a:p>
                      <a:pPr indent="-298450" lvl="0" marL="457200" rtl="0" algn="just">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Hardware setup </a:t>
                      </a:r>
                      <a:endParaRPr sz="1100">
                        <a:solidFill>
                          <a:schemeClr val="dk2"/>
                        </a:solidFill>
                        <a:latin typeface="Roboto"/>
                        <a:ea typeface="Roboto"/>
                        <a:cs typeface="Roboto"/>
                        <a:sym typeface="Roboto"/>
                      </a:endParaRPr>
                    </a:p>
                    <a:p>
                      <a:pPr indent="-298450" lvl="0" marL="457200" rtl="0" algn="just">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Thermal imaging working simultaneously with USB Camera </a:t>
                      </a:r>
                      <a:endParaRPr sz="1100">
                        <a:solidFill>
                          <a:schemeClr val="dk2"/>
                        </a:solidFill>
                        <a:latin typeface="Roboto"/>
                        <a:ea typeface="Roboto"/>
                        <a:cs typeface="Roboto"/>
                        <a:sym typeface="Roboto"/>
                      </a:endParaRPr>
                    </a:p>
                  </a:txBody>
                  <a:tcPr marT="91425" marB="91425" marR="91425" marL="91425" anchor="ctr">
                    <a:lnL cap="flat" cmpd="sng" w="9525">
                      <a:solidFill>
                        <a:srgbClr val="FFAB40"/>
                      </a:solidFill>
                      <a:prstDash val="solid"/>
                      <a:round/>
                      <a:headEnd len="sm" w="sm" type="none"/>
                      <a:tailEnd len="sm" w="sm" type="none"/>
                    </a:lnL>
                    <a:lnR cap="flat" cmpd="sng" w="9525">
                      <a:solidFill>
                        <a:srgbClr val="FFAB40"/>
                      </a:solidFill>
                      <a:prstDash val="solid"/>
                      <a:round/>
                      <a:headEnd len="sm" w="sm" type="none"/>
                      <a:tailEnd len="sm" w="sm" type="none"/>
                    </a:lnR>
                    <a:lnT cap="flat" cmpd="sng" w="9525">
                      <a:solidFill>
                        <a:srgbClr val="FFAB40"/>
                      </a:solidFill>
                      <a:prstDash val="solid"/>
                      <a:round/>
                      <a:headEnd len="sm" w="sm" type="none"/>
                      <a:tailEnd len="sm" w="sm" type="none"/>
                    </a:lnT>
                    <a:lnB cap="flat" cmpd="sng" w="9525">
                      <a:solidFill>
                        <a:srgbClr val="FFAB40"/>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30"/>
          <p:cNvSpPr txBox="1"/>
          <p:nvPr>
            <p:ph idx="1" type="body"/>
          </p:nvPr>
        </p:nvSpPr>
        <p:spPr>
          <a:xfrm>
            <a:off x="0" y="716525"/>
            <a:ext cx="5037300" cy="4347300"/>
          </a:xfrm>
          <a:prstGeom prst="rect">
            <a:avLst/>
          </a:prstGeom>
          <a:noFill/>
          <a:ln>
            <a:noFill/>
          </a:ln>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Optimization of Water Usage:</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By analyzing data from thermal imaging, VPD, and object detection, the system determines irrigation strategies.</a:t>
            </a:r>
            <a:endParaRPr sz="1100">
              <a:solidFill>
                <a:schemeClr val="dk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Promotion of Sustainable Agriculture:</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The system enables precise irrigation scheduling based on real-time plant needs, reducing the use of water, fertilizers, and pesticides.</a:t>
            </a:r>
            <a:endParaRPr sz="1100">
              <a:solidFill>
                <a:schemeClr val="dk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Ensuring Food Security:</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Early detection of plant health issues enables timely intervention, minimizing crop losses.</a:t>
            </a:r>
            <a:endParaRPr sz="11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The AI-based smart irrigation system offers economic benefits by reducing production costs and increasing crop productivity.</a:t>
            </a:r>
            <a:endParaRPr sz="1100">
              <a:solidFill>
                <a:schemeClr val="dk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Future Scope:</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Continuous monitoring, feedback analysis, and system optimization will drive further improvements.</a:t>
            </a:r>
            <a:endParaRPr sz="1100">
              <a:solidFill>
                <a:schemeClr val="dk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The integration of emerging technologies and advanced AI algorithms will enhance the system's capabilities.</a:t>
            </a:r>
            <a:endParaRPr sz="1100">
              <a:solidFill>
                <a:schemeClr val="dk2"/>
              </a:solidFill>
              <a:latin typeface="Roboto"/>
              <a:ea typeface="Roboto"/>
              <a:cs typeface="Roboto"/>
              <a:sym typeface="Roboto"/>
            </a:endParaRPr>
          </a:p>
        </p:txBody>
      </p:sp>
      <p:sp>
        <p:nvSpPr>
          <p:cNvPr id="625" name="Google Shape;625;p130"/>
          <p:cNvSpPr txBox="1"/>
          <p:nvPr>
            <p:ph type="title"/>
          </p:nvPr>
        </p:nvSpPr>
        <p:spPr>
          <a:xfrm>
            <a:off x="252525" y="250025"/>
            <a:ext cx="5037300" cy="46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solidFill>
                  <a:schemeClr val="lt1"/>
                </a:solidFill>
                <a:latin typeface="Roboto"/>
                <a:ea typeface="Roboto"/>
                <a:cs typeface="Roboto"/>
                <a:sym typeface="Roboto"/>
              </a:rPr>
              <a:t>Conclusion:</a:t>
            </a:r>
            <a:endParaRPr b="1">
              <a:solidFill>
                <a:schemeClr val="lt1"/>
              </a:solidFill>
              <a:latin typeface="Roboto"/>
              <a:ea typeface="Roboto"/>
              <a:cs typeface="Roboto"/>
              <a:sym typeface="Roboto"/>
            </a:endParaRPr>
          </a:p>
        </p:txBody>
      </p:sp>
      <p:cxnSp>
        <p:nvCxnSpPr>
          <p:cNvPr id="626" name="Google Shape;626;p130"/>
          <p:cNvCxnSpPr>
            <a:endCxn id="625" idx="2"/>
          </p:cNvCxnSpPr>
          <p:nvPr/>
        </p:nvCxnSpPr>
        <p:spPr>
          <a:xfrm>
            <a:off x="252375" y="716525"/>
            <a:ext cx="2518800" cy="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pic>
        <p:nvPicPr>
          <p:cNvPr id="627" name="Google Shape;627;p130"/>
          <p:cNvPicPr preferRelativeResize="0"/>
          <p:nvPr/>
        </p:nvPicPr>
        <p:blipFill rotWithShape="1">
          <a:blip r:embed="rId3">
            <a:alphaModFix amt="80000"/>
          </a:blip>
          <a:srcRect b="0" l="18850" r="9367" t="0"/>
          <a:stretch/>
        </p:blipFill>
        <p:spPr>
          <a:xfrm flipH="1">
            <a:off x="5189200" y="846050"/>
            <a:ext cx="3831000" cy="3389400"/>
          </a:xfrm>
          <a:prstGeom prst="roundRect">
            <a:avLst>
              <a:gd fmla="val 16667" name="adj"/>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31"/>
          <p:cNvSpPr txBox="1"/>
          <p:nvPr>
            <p:ph idx="1" type="body"/>
          </p:nvPr>
        </p:nvSpPr>
        <p:spPr>
          <a:xfrm>
            <a:off x="252375" y="753650"/>
            <a:ext cx="6661500" cy="3287700"/>
          </a:xfrm>
          <a:prstGeom prst="rect">
            <a:avLst/>
          </a:prstGeom>
          <a:noFill/>
          <a:ln>
            <a:noFill/>
          </a:ln>
        </p:spPr>
        <p:txBody>
          <a:bodyPr anchorCtr="0" anchor="t" bIns="91425" lIns="91425" spcFirstLastPara="1" rIns="91425" wrap="square" tIns="91425">
            <a:noAutofit/>
          </a:bodyPr>
          <a:lstStyle/>
          <a:p>
            <a:pPr indent="-311150" lvl="0" marL="457200" rtl="0" algn="just">
              <a:lnSpc>
                <a:spcPct val="115000"/>
              </a:lnSpc>
              <a:spcBef>
                <a:spcPts val="300"/>
              </a:spcBef>
              <a:spcAft>
                <a:spcPts val="0"/>
              </a:spcAft>
              <a:buClr>
                <a:schemeClr val="lt2"/>
              </a:buClr>
              <a:buSzPts val="1300"/>
              <a:buFont typeface="Roboto"/>
              <a:buAutoNum type="arabicPeriod"/>
            </a:pPr>
            <a:r>
              <a:rPr lang="en" sz="1300" u="sng">
                <a:solidFill>
                  <a:schemeClr val="lt2"/>
                </a:solidFill>
                <a:latin typeface="Roboto"/>
                <a:ea typeface="Roboto"/>
                <a:cs typeface="Roboto"/>
                <a:sym typeface="Roboto"/>
              </a:rPr>
              <a:t>https://www.ncbi.nlm.nih.gov/pmc/articles/PMC7161382/</a:t>
            </a:r>
            <a:endParaRPr sz="1300" u="sng">
              <a:solidFill>
                <a:schemeClr val="lt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AutoNum type="arabicPeriod"/>
            </a:pPr>
            <a:r>
              <a:rPr lang="en" sz="1300" u="sng">
                <a:solidFill>
                  <a:schemeClr val="lt2"/>
                </a:solidFill>
                <a:latin typeface="Roboto"/>
                <a:ea typeface="Roboto"/>
                <a:cs typeface="Roboto"/>
                <a:sym typeface="Roboto"/>
                <a:hlinkClick r:id="rId3">
                  <a:extLst>
                    <a:ext uri="{A12FA001-AC4F-418D-AE19-62706E023703}">
                      <ahyp:hlinkClr val="tx"/>
                    </a:ext>
                  </a:extLst>
                </a:hlinkClick>
              </a:rPr>
              <a:t>https://developer.nvidia.com/blog/jetson-projects-of-the-month-ai-thermometer-and-self-navigating-robot-for-search-and-rescue/</a:t>
            </a:r>
            <a:endParaRPr sz="1300">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Project example using jetson nano a rgb camera and a thermal camera to create a contactless thermometer</a:t>
            </a:r>
            <a:endParaRPr sz="1100">
              <a:solidFill>
                <a:schemeClr val="dk2"/>
              </a:solidFill>
              <a:latin typeface="Roboto"/>
              <a:ea typeface="Roboto"/>
              <a:cs typeface="Roboto"/>
              <a:sym typeface="Roboto"/>
            </a:endParaRPr>
          </a:p>
          <a:p>
            <a:pPr indent="-317500" lvl="0" marL="457200" rtl="0" algn="just">
              <a:lnSpc>
                <a:spcPct val="115000"/>
              </a:lnSpc>
              <a:spcBef>
                <a:spcPts val="0"/>
              </a:spcBef>
              <a:spcAft>
                <a:spcPts val="0"/>
              </a:spcAft>
              <a:buClr>
                <a:schemeClr val="lt2"/>
              </a:buClr>
              <a:buSzPts val="1400"/>
              <a:buFont typeface="Roboto"/>
              <a:buAutoNum type="arabicPeriod"/>
            </a:pPr>
            <a:r>
              <a:rPr lang="en" u="sng">
                <a:solidFill>
                  <a:schemeClr val="lt2"/>
                </a:solidFill>
                <a:latin typeface="Roboto"/>
                <a:ea typeface="Roboto"/>
                <a:cs typeface="Roboto"/>
                <a:sym typeface="Roboto"/>
                <a:hlinkClick r:id="rId4">
                  <a:extLst>
                    <a:ext uri="{A12FA001-AC4F-418D-AE19-62706E023703}">
                      <ahyp:hlinkClr val="tx"/>
                    </a:ext>
                  </a:extLst>
                </a:hlinkClick>
              </a:rPr>
              <a:t>https://www.sciencedirect.com/science/article/pii/S2352484722013543</a:t>
            </a:r>
            <a:endParaRPr>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Smart Irrigation project using 2 models based on environmental factors like soil moisture, rain, and temperature.</a:t>
            </a:r>
            <a:endParaRPr sz="1100">
              <a:solidFill>
                <a:schemeClr val="dk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AutoNum type="arabicPeriod"/>
            </a:pPr>
            <a:r>
              <a:rPr lang="en" sz="1300" u="sng">
                <a:solidFill>
                  <a:schemeClr val="lt2"/>
                </a:solidFill>
                <a:latin typeface="Roboto"/>
                <a:ea typeface="Roboto"/>
                <a:cs typeface="Roboto"/>
                <a:sym typeface="Roboto"/>
                <a:hlinkClick r:id="rId5">
                  <a:extLst>
                    <a:ext uri="{A12FA001-AC4F-418D-AE19-62706E023703}">
                      <ahyp:hlinkClr val="tx"/>
                    </a:ext>
                  </a:extLst>
                </a:hlinkClick>
              </a:rPr>
              <a:t>https://www.ncbi.nlm.nih.gov/pmc/articles/PMC6919419/</a:t>
            </a:r>
            <a:endParaRPr sz="1300">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Vapor Pressure Deficit Study regarding its effects on evapotranspiration based on plant parameters.</a:t>
            </a:r>
            <a:endParaRPr sz="1100">
              <a:solidFill>
                <a:schemeClr val="dk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AutoNum type="arabicPeriod"/>
            </a:pPr>
            <a:r>
              <a:rPr lang="en" sz="1300" u="sng">
                <a:solidFill>
                  <a:schemeClr val="lt2"/>
                </a:solidFill>
                <a:latin typeface="Roboto"/>
                <a:ea typeface="Roboto"/>
                <a:cs typeface="Roboto"/>
                <a:sym typeface="Roboto"/>
                <a:hlinkClick r:id="rId6">
                  <a:extLst>
                    <a:ext uri="{A12FA001-AC4F-418D-AE19-62706E023703}">
                      <ahyp:hlinkClr val="tx"/>
                    </a:ext>
                  </a:extLst>
                </a:hlinkClick>
              </a:rPr>
              <a:t>https://www.frontiersin.org/articles/10.3389/fpls.2019.00103/full#:~:text=Water%20use%20efficiency%20(WUE)%20is,water%20used%20by%20the%20crop</a:t>
            </a:r>
            <a:r>
              <a:rPr lang="en" sz="1300">
                <a:solidFill>
                  <a:schemeClr val="lt2"/>
                </a:solidFill>
                <a:latin typeface="Roboto"/>
                <a:ea typeface="Roboto"/>
                <a:cs typeface="Roboto"/>
                <a:sym typeface="Roboto"/>
              </a:rPr>
              <a:t>.</a:t>
            </a:r>
            <a:endParaRPr sz="1300">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Water-Use Efficiency Study regarding crops in changing environmental factors explores leaf level interactions.</a:t>
            </a:r>
            <a:endParaRPr sz="1100">
              <a:solidFill>
                <a:schemeClr val="dk2"/>
              </a:solidFill>
              <a:latin typeface="Roboto"/>
              <a:ea typeface="Roboto"/>
              <a:cs typeface="Roboto"/>
              <a:sym typeface="Roboto"/>
            </a:endParaRPr>
          </a:p>
          <a:p>
            <a:pPr indent="-304800" lvl="0" marL="457200" rtl="0" algn="just">
              <a:lnSpc>
                <a:spcPct val="115000"/>
              </a:lnSpc>
              <a:spcBef>
                <a:spcPts val="0"/>
              </a:spcBef>
              <a:spcAft>
                <a:spcPts val="0"/>
              </a:spcAft>
              <a:buClr>
                <a:schemeClr val="lt2"/>
              </a:buClr>
              <a:buSzPts val="1200"/>
              <a:buFont typeface="Roboto"/>
              <a:buAutoNum type="arabicPeriod"/>
            </a:pPr>
            <a:r>
              <a:rPr lang="en" sz="1300" u="sng">
                <a:solidFill>
                  <a:schemeClr val="lt2"/>
                </a:solidFill>
                <a:latin typeface="Roboto"/>
                <a:ea typeface="Roboto"/>
                <a:cs typeface="Roboto"/>
                <a:sym typeface="Roboto"/>
                <a:hlinkClick r:id="rId7">
                  <a:extLst>
                    <a:ext uri="{A12FA001-AC4F-418D-AE19-62706E023703}">
                      <ahyp:hlinkClr val="tx"/>
                    </a:ext>
                  </a:extLst>
                </a:hlinkClick>
              </a:rPr>
              <a:t>https://www.researchgate.net/figure/Thermal-images-of-healthy-cucumber-leaves-upper-and-leaves-inoculated-with-FOC-lower_fig3_23271955</a:t>
            </a:r>
            <a:r>
              <a:rPr lang="en" sz="1200" u="sng">
                <a:solidFill>
                  <a:schemeClr val="lt2"/>
                </a:solidFill>
                <a:latin typeface="Roboto"/>
                <a:ea typeface="Roboto"/>
                <a:cs typeface="Roboto"/>
                <a:sym typeface="Roboto"/>
                <a:hlinkClick r:id="rId8">
                  <a:extLst>
                    <a:ext uri="{A12FA001-AC4F-418D-AE19-62706E023703}">
                      <ahyp:hlinkClr val="tx"/>
                    </a:ext>
                  </a:extLst>
                </a:hlinkClick>
              </a:rPr>
              <a:t>5</a:t>
            </a:r>
            <a:endParaRPr sz="1200">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Studying using thermal imaging for analysis of the health of cucumber leaves.</a:t>
            </a:r>
            <a:endParaRPr sz="1100">
              <a:solidFill>
                <a:schemeClr val="dk2"/>
              </a:solidFill>
              <a:latin typeface="Roboto"/>
              <a:ea typeface="Roboto"/>
              <a:cs typeface="Roboto"/>
              <a:sym typeface="Roboto"/>
            </a:endParaRPr>
          </a:p>
        </p:txBody>
      </p:sp>
      <p:sp>
        <p:nvSpPr>
          <p:cNvPr id="633" name="Google Shape;633;p131"/>
          <p:cNvSpPr txBox="1"/>
          <p:nvPr>
            <p:ph idx="4294967295" type="title"/>
          </p:nvPr>
        </p:nvSpPr>
        <p:spPr>
          <a:xfrm>
            <a:off x="252525" y="250025"/>
            <a:ext cx="5037300" cy="46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500">
                <a:latin typeface="Roboto"/>
                <a:ea typeface="Roboto"/>
                <a:cs typeface="Roboto"/>
                <a:sym typeface="Roboto"/>
              </a:rPr>
              <a:t>References:</a:t>
            </a:r>
            <a:endParaRPr b="1" sz="2500">
              <a:latin typeface="Roboto"/>
              <a:ea typeface="Roboto"/>
              <a:cs typeface="Roboto"/>
              <a:sym typeface="Roboto"/>
            </a:endParaRPr>
          </a:p>
        </p:txBody>
      </p:sp>
      <p:cxnSp>
        <p:nvCxnSpPr>
          <p:cNvPr id="634" name="Google Shape;634;p131"/>
          <p:cNvCxnSpPr>
            <a:endCxn id="633" idx="2"/>
          </p:cNvCxnSpPr>
          <p:nvPr/>
        </p:nvCxnSpPr>
        <p:spPr>
          <a:xfrm>
            <a:off x="252375" y="716525"/>
            <a:ext cx="2518800" cy="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32"/>
          <p:cNvSpPr txBox="1"/>
          <p:nvPr>
            <p:ph idx="1" type="body"/>
          </p:nvPr>
        </p:nvSpPr>
        <p:spPr>
          <a:xfrm>
            <a:off x="252375" y="945450"/>
            <a:ext cx="5745900" cy="325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SzPts val="1400"/>
              <a:buNone/>
            </a:pPr>
            <a:r>
              <a:rPr lang="en" sz="1300">
                <a:solidFill>
                  <a:schemeClr val="lt2"/>
                </a:solidFill>
                <a:latin typeface="Roboto"/>
                <a:ea typeface="Roboto"/>
                <a:cs typeface="Roboto"/>
                <a:sym typeface="Roboto"/>
              </a:rPr>
              <a:t>7.  Various Studies on Irrigation scheduling based on water stress index</a:t>
            </a:r>
            <a:endParaRPr sz="1300">
              <a:solidFill>
                <a:schemeClr val="lt2"/>
              </a:solidFill>
              <a:latin typeface="Roboto"/>
              <a:ea typeface="Roboto"/>
              <a:cs typeface="Roboto"/>
              <a:sym typeface="Roboto"/>
            </a:endParaRPr>
          </a:p>
          <a:p>
            <a:pPr indent="-298450" lvl="1" marL="914400" rtl="0" algn="just">
              <a:lnSpc>
                <a:spcPct val="115000"/>
              </a:lnSpc>
              <a:spcBef>
                <a:spcPts val="300"/>
              </a:spcBef>
              <a:spcAft>
                <a:spcPts val="0"/>
              </a:spcAft>
              <a:buClr>
                <a:schemeClr val="dk2"/>
              </a:buClr>
              <a:buSzPts val="1100"/>
              <a:buFont typeface="Roboto"/>
              <a:buChar char="○"/>
            </a:pPr>
            <a:r>
              <a:rPr lang="en" sz="1100">
                <a:solidFill>
                  <a:schemeClr val="dk2"/>
                </a:solidFill>
                <a:latin typeface="Roboto"/>
                <a:ea typeface="Roboto"/>
                <a:cs typeface="Roboto"/>
                <a:sym typeface="Roboto"/>
              </a:rPr>
              <a:t>Canopy Temperature-Based Water Stress Indices for Irrigation Scheduling in Corn authored by J. W. Jones, H. R. Jensen, D. C. Tsegaye, et al. published in: Agronomy Journal, 2009</a:t>
            </a:r>
            <a:endParaRPr sz="1100">
              <a:solidFill>
                <a:schemeClr val="dk2"/>
              </a:solidFill>
              <a:latin typeface="Roboto"/>
              <a:ea typeface="Roboto"/>
              <a:cs typeface="Roboto"/>
              <a:sym typeface="Roboto"/>
            </a:endParaRPr>
          </a:p>
          <a:p>
            <a:pPr indent="-298450" lvl="2" marL="13716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Found canopy temperature as a useful water stress indicator for optimal irrigation scheduling and water efficiency</a:t>
            </a:r>
            <a:endParaRPr sz="1100">
              <a:solidFill>
                <a:schemeClr val="dk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Estimating Crop Water Stress Index of Winter Wheat Using Canopy Temperature Difference and Leaf Area Index by Wang, C., Li, Y., Li, Y., et al. published in: Agricultural Water Management, 2016</a:t>
            </a:r>
            <a:endParaRPr sz="1100">
              <a:solidFill>
                <a:schemeClr val="dk2"/>
              </a:solidFill>
              <a:latin typeface="Roboto"/>
              <a:ea typeface="Roboto"/>
              <a:cs typeface="Roboto"/>
              <a:sym typeface="Roboto"/>
            </a:endParaRPr>
          </a:p>
          <a:p>
            <a:pPr indent="-298450" lvl="2" marL="13716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Study that utilized thermographic values to estimate the temperature of the canopy for water stress detection for informed irrigation decision making.</a:t>
            </a:r>
            <a:endParaRPr sz="1100">
              <a:solidFill>
                <a:schemeClr val="dk2"/>
              </a:solidFill>
              <a:latin typeface="Roboto"/>
              <a:ea typeface="Roboto"/>
              <a:cs typeface="Roboto"/>
              <a:sym typeface="Roboto"/>
            </a:endParaRPr>
          </a:p>
          <a:p>
            <a:pPr indent="0" lvl="0" marL="0" rtl="0" algn="l">
              <a:lnSpc>
                <a:spcPct val="115000"/>
              </a:lnSpc>
              <a:spcBef>
                <a:spcPts val="300"/>
              </a:spcBef>
              <a:spcAft>
                <a:spcPts val="0"/>
              </a:spcAft>
              <a:buSzPts val="1400"/>
              <a:buNone/>
            </a:pPr>
            <a:r>
              <a:rPr lang="en" sz="1300">
                <a:solidFill>
                  <a:schemeClr val="lt2"/>
                </a:solidFill>
                <a:latin typeface="Roboto"/>
                <a:ea typeface="Roboto"/>
                <a:cs typeface="Roboto"/>
                <a:sym typeface="Roboto"/>
              </a:rPr>
              <a:t>8. </a:t>
            </a:r>
            <a:r>
              <a:rPr lang="en" sz="1300" u="sng">
                <a:solidFill>
                  <a:schemeClr val="lt2"/>
                </a:solidFill>
                <a:latin typeface="Roboto"/>
                <a:ea typeface="Roboto"/>
                <a:cs typeface="Roboto"/>
                <a:sym typeface="Roboto"/>
                <a:hlinkClick r:id="rId3">
                  <a:extLst>
                    <a:ext uri="{A12FA001-AC4F-418D-AE19-62706E023703}">
                      <ahyp:hlinkClr val="tx"/>
                    </a:ext>
                  </a:extLst>
                </a:hlinkClick>
              </a:rPr>
              <a:t>https://pulsegrow.com/blogs/learn/vpd</a:t>
            </a:r>
            <a:endParaRPr sz="1300">
              <a:solidFill>
                <a:schemeClr val="lt2"/>
              </a:solidFill>
              <a:latin typeface="Roboto"/>
              <a:ea typeface="Roboto"/>
              <a:cs typeface="Roboto"/>
              <a:sym typeface="Roboto"/>
            </a:endParaRPr>
          </a:p>
          <a:p>
            <a:pPr indent="-298450" lvl="1" marL="914400" rtl="0" algn="just">
              <a:lnSpc>
                <a:spcPct val="115000"/>
              </a:lnSpc>
              <a:spcBef>
                <a:spcPts val="300"/>
              </a:spcBef>
              <a:spcAft>
                <a:spcPts val="0"/>
              </a:spcAft>
              <a:buClr>
                <a:schemeClr val="dk2"/>
              </a:buClr>
              <a:buSzPts val="1100"/>
              <a:buFont typeface="Roboto"/>
              <a:buChar char="○"/>
            </a:pPr>
            <a:r>
              <a:rPr lang="en" sz="1100">
                <a:solidFill>
                  <a:schemeClr val="dk2"/>
                </a:solidFill>
                <a:latin typeface="Roboto"/>
                <a:ea typeface="Roboto"/>
                <a:cs typeface="Roboto"/>
                <a:sym typeface="Roboto"/>
              </a:rPr>
              <a:t>VPD information and references</a:t>
            </a:r>
            <a:endParaRPr sz="1100">
              <a:solidFill>
                <a:schemeClr val="dk2"/>
              </a:solidFill>
              <a:latin typeface="Roboto"/>
              <a:ea typeface="Roboto"/>
              <a:cs typeface="Roboto"/>
              <a:sym typeface="Roboto"/>
            </a:endParaRPr>
          </a:p>
          <a:p>
            <a:pPr indent="0" lvl="0" marL="0" rtl="0" algn="l">
              <a:lnSpc>
                <a:spcPct val="100000"/>
              </a:lnSpc>
              <a:spcBef>
                <a:spcPts val="300"/>
              </a:spcBef>
              <a:spcAft>
                <a:spcPts val="1600"/>
              </a:spcAft>
              <a:buSzPts val="1400"/>
              <a:buNone/>
            </a:pPr>
            <a:r>
              <a:t/>
            </a:r>
            <a:endParaRPr/>
          </a:p>
        </p:txBody>
      </p:sp>
      <p:sp>
        <p:nvSpPr>
          <p:cNvPr id="640" name="Google Shape;640;p132"/>
          <p:cNvSpPr txBox="1"/>
          <p:nvPr>
            <p:ph idx="4294967295" type="title"/>
          </p:nvPr>
        </p:nvSpPr>
        <p:spPr>
          <a:xfrm>
            <a:off x="252525" y="250025"/>
            <a:ext cx="5037300" cy="46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Roboto"/>
                <a:ea typeface="Roboto"/>
                <a:cs typeface="Roboto"/>
                <a:sym typeface="Roboto"/>
              </a:rPr>
              <a:t>References:</a:t>
            </a:r>
            <a:endParaRPr b="1">
              <a:latin typeface="Roboto"/>
              <a:ea typeface="Roboto"/>
              <a:cs typeface="Roboto"/>
              <a:sym typeface="Roboto"/>
            </a:endParaRPr>
          </a:p>
        </p:txBody>
      </p:sp>
      <p:cxnSp>
        <p:nvCxnSpPr>
          <p:cNvPr id="641" name="Google Shape;641;p132"/>
          <p:cNvCxnSpPr>
            <a:endCxn id="640" idx="2"/>
          </p:cNvCxnSpPr>
          <p:nvPr/>
        </p:nvCxnSpPr>
        <p:spPr>
          <a:xfrm>
            <a:off x="252375" y="716525"/>
            <a:ext cx="2518800" cy="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sp>
        <p:nvSpPr>
          <p:cNvPr id="642" name="Google Shape;642;p132"/>
          <p:cNvSpPr txBox="1"/>
          <p:nvPr/>
        </p:nvSpPr>
        <p:spPr>
          <a:xfrm>
            <a:off x="146200" y="225950"/>
            <a:ext cx="28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33"/>
          <p:cNvSpPr txBox="1"/>
          <p:nvPr>
            <p:ph type="ctrTitle"/>
          </p:nvPr>
        </p:nvSpPr>
        <p:spPr>
          <a:xfrm>
            <a:off x="2137675" y="336273"/>
            <a:ext cx="4675800" cy="2349900"/>
          </a:xfrm>
          <a:prstGeom prst="rect">
            <a:avLst/>
          </a:prstGeom>
          <a:noFill/>
          <a:ln>
            <a:noFill/>
          </a:ln>
          <a:effectLst>
            <a:outerShdw blurRad="142875" rotWithShape="0" algn="bl" dir="8760000" dist="19050">
              <a:srgbClr val="76A5AF">
                <a:alpha val="498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Roboto"/>
                <a:ea typeface="Roboto"/>
                <a:cs typeface="Roboto"/>
                <a:sym typeface="Roboto"/>
              </a:rPr>
              <a:t>Project Demonstration</a:t>
            </a:r>
            <a:endParaRPr>
              <a:latin typeface="Roboto"/>
              <a:ea typeface="Roboto"/>
              <a:cs typeface="Roboto"/>
              <a:sym typeface="Roboto"/>
            </a:endParaRPr>
          </a:p>
        </p:txBody>
      </p:sp>
      <p:sp>
        <p:nvSpPr>
          <p:cNvPr id="648" name="Google Shape;648;p133"/>
          <p:cNvSpPr txBox="1"/>
          <p:nvPr>
            <p:ph type="ctrTitle"/>
          </p:nvPr>
        </p:nvSpPr>
        <p:spPr>
          <a:xfrm>
            <a:off x="2845225" y="2571754"/>
            <a:ext cx="3260700" cy="786000"/>
          </a:xfrm>
          <a:prstGeom prst="rect">
            <a:avLst/>
          </a:prstGeom>
          <a:noFill/>
          <a:ln>
            <a:noFill/>
          </a:ln>
          <a:effectLst>
            <a:outerShdw blurRad="100013" rotWithShape="0" algn="bl" dir="8460000" dist="19050">
              <a:srgbClr val="76A5AF">
                <a:alpha val="49800"/>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 sz="1700" u="sng">
                <a:solidFill>
                  <a:srgbClr val="FF9900"/>
                </a:solidFill>
                <a:latin typeface="Roboto"/>
                <a:ea typeface="Roboto"/>
                <a:cs typeface="Roboto"/>
                <a:sym typeface="Roboto"/>
              </a:rPr>
              <a:t>Presentation on the Current Progress: </a:t>
            </a:r>
            <a:endParaRPr b="0" sz="1700" u="sng">
              <a:solidFill>
                <a:srgbClr val="FF9900"/>
              </a:solidFill>
              <a:latin typeface="Roboto"/>
              <a:ea typeface="Roboto"/>
              <a:cs typeface="Roboto"/>
              <a:sym typeface="Roboto"/>
            </a:endParaRPr>
          </a:p>
        </p:txBody>
      </p:sp>
      <p:cxnSp>
        <p:nvCxnSpPr>
          <p:cNvPr id="649" name="Google Shape;649;p133"/>
          <p:cNvCxnSpPr/>
          <p:nvPr/>
        </p:nvCxnSpPr>
        <p:spPr>
          <a:xfrm>
            <a:off x="3094075" y="2190209"/>
            <a:ext cx="2763000" cy="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sp>
        <p:nvSpPr>
          <p:cNvPr id="650" name="Google Shape;650;p133"/>
          <p:cNvSpPr txBox="1"/>
          <p:nvPr/>
        </p:nvSpPr>
        <p:spPr>
          <a:xfrm>
            <a:off x="3918850" y="-742200"/>
            <a:ext cx="570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651" name="Google Shape;651;p133"/>
          <p:cNvSpPr txBox="1"/>
          <p:nvPr/>
        </p:nvSpPr>
        <p:spPr>
          <a:xfrm>
            <a:off x="2277775" y="3615950"/>
            <a:ext cx="439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Roboto"/>
                <a:ea typeface="Roboto"/>
                <a:cs typeface="Roboto"/>
                <a:sym typeface="Roboto"/>
              </a:rPr>
              <a:t>A Visual Journey between Hardware and Software</a:t>
            </a:r>
            <a:endParaRPr>
              <a:solidFill>
                <a:schemeClr val="dk2"/>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cxnSp>
        <p:nvCxnSpPr>
          <p:cNvPr id="656" name="Google Shape;656;p134"/>
          <p:cNvCxnSpPr/>
          <p:nvPr/>
        </p:nvCxnSpPr>
        <p:spPr>
          <a:xfrm flipH="1" rot="10800000">
            <a:off x="252375" y="709625"/>
            <a:ext cx="4318800" cy="690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sp>
        <p:nvSpPr>
          <p:cNvPr id="657" name="Google Shape;657;p134"/>
          <p:cNvSpPr txBox="1"/>
          <p:nvPr/>
        </p:nvSpPr>
        <p:spPr>
          <a:xfrm>
            <a:off x="233625" y="162425"/>
            <a:ext cx="4356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1"/>
                </a:solidFill>
                <a:latin typeface="Roboto"/>
                <a:ea typeface="Roboto"/>
                <a:cs typeface="Roboto"/>
                <a:sym typeface="Roboto"/>
              </a:rPr>
              <a:t>Video Demonstration:</a:t>
            </a:r>
            <a:endParaRPr b="1" sz="2400">
              <a:solidFill>
                <a:schemeClr val="lt1"/>
              </a:solidFill>
              <a:latin typeface="Roboto"/>
              <a:ea typeface="Roboto"/>
              <a:cs typeface="Roboto"/>
              <a:sym typeface="Roboto"/>
            </a:endParaRPr>
          </a:p>
        </p:txBody>
      </p:sp>
      <p:pic>
        <p:nvPicPr>
          <p:cNvPr id="658" name="Google Shape;658;p134" title="Project Demonstration.mp4">
            <a:hlinkClick r:id="rId3"/>
          </p:cNvPr>
          <p:cNvPicPr preferRelativeResize="0"/>
          <p:nvPr/>
        </p:nvPicPr>
        <p:blipFill>
          <a:blip r:embed="rId4">
            <a:alphaModFix/>
          </a:blip>
          <a:stretch>
            <a:fillRect/>
          </a:stretch>
        </p:blipFill>
        <p:spPr>
          <a:xfrm>
            <a:off x="1953988" y="892250"/>
            <a:ext cx="5236025" cy="3927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cxnSp>
        <p:nvCxnSpPr>
          <p:cNvPr id="663" name="Google Shape;663;p135"/>
          <p:cNvCxnSpPr/>
          <p:nvPr/>
        </p:nvCxnSpPr>
        <p:spPr>
          <a:xfrm flipH="1" rot="10800000">
            <a:off x="252375" y="709625"/>
            <a:ext cx="4318800" cy="690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sp>
        <p:nvSpPr>
          <p:cNvPr id="664" name="Google Shape;664;p135"/>
          <p:cNvSpPr txBox="1"/>
          <p:nvPr/>
        </p:nvSpPr>
        <p:spPr>
          <a:xfrm>
            <a:off x="233625" y="162425"/>
            <a:ext cx="4356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1"/>
                </a:solidFill>
                <a:latin typeface="Roboto"/>
                <a:ea typeface="Roboto"/>
                <a:cs typeface="Roboto"/>
                <a:sym typeface="Roboto"/>
              </a:rPr>
              <a:t>Hardware Results:</a:t>
            </a:r>
            <a:endParaRPr b="1" sz="2400">
              <a:solidFill>
                <a:schemeClr val="lt1"/>
              </a:solidFill>
              <a:latin typeface="Roboto"/>
              <a:ea typeface="Roboto"/>
              <a:cs typeface="Roboto"/>
              <a:sym typeface="Roboto"/>
            </a:endParaRPr>
          </a:p>
        </p:txBody>
      </p:sp>
      <p:sp>
        <p:nvSpPr>
          <p:cNvPr id="665" name="Google Shape;665;p135"/>
          <p:cNvSpPr txBox="1"/>
          <p:nvPr/>
        </p:nvSpPr>
        <p:spPr>
          <a:xfrm>
            <a:off x="322850" y="807100"/>
            <a:ext cx="3921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lt2"/>
                </a:solidFill>
                <a:latin typeface="Roboto"/>
                <a:ea typeface="Roboto"/>
                <a:cs typeface="Roboto"/>
                <a:sym typeface="Roboto"/>
              </a:rPr>
              <a:t>Lepton FLIR ONE (Lepton)</a:t>
            </a:r>
            <a:endParaRPr sz="1300" u="sng">
              <a:solidFill>
                <a:schemeClr val="lt2"/>
              </a:solidFill>
              <a:latin typeface="Roboto"/>
              <a:ea typeface="Roboto"/>
              <a:cs typeface="Roboto"/>
              <a:sym typeface="Roboto"/>
            </a:endParaRPr>
          </a:p>
        </p:txBody>
      </p:sp>
      <p:pic>
        <p:nvPicPr>
          <p:cNvPr id="666" name="Google Shape;666;p135"/>
          <p:cNvPicPr preferRelativeResize="0"/>
          <p:nvPr/>
        </p:nvPicPr>
        <p:blipFill>
          <a:blip r:embed="rId3">
            <a:alphaModFix/>
          </a:blip>
          <a:stretch>
            <a:fillRect/>
          </a:stretch>
        </p:blipFill>
        <p:spPr>
          <a:xfrm>
            <a:off x="322850" y="1282575"/>
            <a:ext cx="2257538" cy="3010050"/>
          </a:xfrm>
          <a:prstGeom prst="rect">
            <a:avLst/>
          </a:prstGeom>
          <a:noFill/>
          <a:ln>
            <a:noFill/>
          </a:ln>
        </p:spPr>
      </p:pic>
      <p:pic>
        <p:nvPicPr>
          <p:cNvPr id="667" name="Google Shape;667;p135"/>
          <p:cNvPicPr preferRelativeResize="0"/>
          <p:nvPr/>
        </p:nvPicPr>
        <p:blipFill>
          <a:blip r:embed="rId4">
            <a:alphaModFix/>
          </a:blip>
          <a:stretch>
            <a:fillRect/>
          </a:stretch>
        </p:blipFill>
        <p:spPr>
          <a:xfrm>
            <a:off x="2948300" y="1282575"/>
            <a:ext cx="4013399" cy="30100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36"/>
          <p:cNvSpPr txBox="1"/>
          <p:nvPr>
            <p:ph idx="4294967295" type="title"/>
          </p:nvPr>
        </p:nvSpPr>
        <p:spPr>
          <a:xfrm>
            <a:off x="252525" y="250025"/>
            <a:ext cx="5037300" cy="46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Roboto"/>
                <a:ea typeface="Roboto"/>
                <a:cs typeface="Roboto"/>
                <a:sym typeface="Roboto"/>
              </a:rPr>
              <a:t>Hardware Specifications</a:t>
            </a:r>
            <a:r>
              <a:rPr b="1" lang="en">
                <a:latin typeface="Roboto"/>
                <a:ea typeface="Roboto"/>
                <a:cs typeface="Roboto"/>
                <a:sym typeface="Roboto"/>
              </a:rPr>
              <a:t>:</a:t>
            </a:r>
            <a:endParaRPr b="1">
              <a:latin typeface="Roboto"/>
              <a:ea typeface="Roboto"/>
              <a:cs typeface="Roboto"/>
              <a:sym typeface="Roboto"/>
            </a:endParaRPr>
          </a:p>
        </p:txBody>
      </p:sp>
      <p:cxnSp>
        <p:nvCxnSpPr>
          <p:cNvPr id="673" name="Google Shape;673;p136"/>
          <p:cNvCxnSpPr/>
          <p:nvPr/>
        </p:nvCxnSpPr>
        <p:spPr>
          <a:xfrm>
            <a:off x="252375" y="792725"/>
            <a:ext cx="2518800" cy="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graphicFrame>
        <p:nvGraphicFramePr>
          <p:cNvPr id="674" name="Google Shape;674;p136"/>
          <p:cNvGraphicFramePr/>
          <p:nvPr/>
        </p:nvGraphicFramePr>
        <p:xfrm>
          <a:off x="1116594" y="992895"/>
          <a:ext cx="3000000" cy="3000000"/>
        </p:xfrm>
        <a:graphic>
          <a:graphicData uri="http://schemas.openxmlformats.org/drawingml/2006/table">
            <a:tbl>
              <a:tblPr>
                <a:noFill/>
                <a:tableStyleId>{5B9D034B-E324-41A4-A8CC-D0948707520C}</a:tableStyleId>
              </a:tblPr>
              <a:tblGrid>
                <a:gridCol w="1398400"/>
                <a:gridCol w="2048550"/>
                <a:gridCol w="2048550"/>
              </a:tblGrid>
              <a:tr h="420050">
                <a:tc>
                  <a:txBody>
                    <a:bodyPr/>
                    <a:lstStyle/>
                    <a:p>
                      <a:pPr indent="0" lvl="0" marL="0" marR="0" rtl="0" algn="ctr">
                        <a:spcBef>
                          <a:spcPts val="0"/>
                        </a:spcBef>
                        <a:spcAft>
                          <a:spcPts val="0"/>
                        </a:spcAft>
                        <a:buNone/>
                      </a:pPr>
                      <a:r>
                        <a:rPr b="1" lang="en" sz="1200" u="none" cap="none" strike="noStrike">
                          <a:solidFill>
                            <a:schemeClr val="lt2"/>
                          </a:solidFill>
                        </a:rPr>
                        <a:t> </a:t>
                      </a:r>
                      <a:endParaRPr b="1" i="0" sz="1200" u="none" cap="none" strike="noStrike">
                        <a:solidFill>
                          <a:schemeClr val="lt2"/>
                        </a:solidFill>
                        <a:latin typeface="Calibri"/>
                        <a:ea typeface="Calibri"/>
                        <a:cs typeface="Calibri"/>
                        <a:sym typeface="Calibri"/>
                      </a:endParaRPr>
                    </a:p>
                  </a:txBody>
                  <a:tcPr marT="7150" marB="0" marR="7150" marL="715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3F3F3F"/>
                    </a:solidFill>
                  </a:tcPr>
                </a:tc>
                <a:tc>
                  <a:txBody>
                    <a:bodyPr/>
                    <a:lstStyle/>
                    <a:p>
                      <a:pPr indent="0" lvl="0" marL="0" marR="0" rtl="0" algn="ctr">
                        <a:spcBef>
                          <a:spcPts val="0"/>
                        </a:spcBef>
                        <a:spcAft>
                          <a:spcPts val="0"/>
                        </a:spcAft>
                        <a:buNone/>
                      </a:pPr>
                      <a:r>
                        <a:rPr b="1" lang="en" sz="1200" u="none" cap="none" strike="noStrike">
                          <a:solidFill>
                            <a:schemeClr val="lt2"/>
                          </a:solidFill>
                        </a:rPr>
                        <a:t>Current Prototype</a:t>
                      </a:r>
                      <a:endParaRPr b="1" i="0" sz="1200" u="none" cap="none" strike="noStrike">
                        <a:solidFill>
                          <a:schemeClr val="lt2"/>
                        </a:solidFill>
                        <a:latin typeface="Calibri"/>
                        <a:ea typeface="Calibri"/>
                        <a:cs typeface="Calibri"/>
                        <a:sym typeface="Calibri"/>
                      </a:endParaRPr>
                    </a:p>
                  </a:txBody>
                  <a:tcPr marT="7150" marB="0" marR="7150" marL="715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3F3F3F"/>
                    </a:solidFill>
                  </a:tcPr>
                </a:tc>
                <a:tc>
                  <a:txBody>
                    <a:bodyPr/>
                    <a:lstStyle/>
                    <a:p>
                      <a:pPr indent="0" lvl="0" marL="0" marR="0" rtl="0" algn="ctr">
                        <a:spcBef>
                          <a:spcPts val="0"/>
                        </a:spcBef>
                        <a:spcAft>
                          <a:spcPts val="0"/>
                        </a:spcAft>
                        <a:buNone/>
                      </a:pPr>
                      <a:r>
                        <a:rPr b="1" lang="en" sz="1200" u="none" cap="none" strike="noStrike">
                          <a:solidFill>
                            <a:schemeClr val="lt2"/>
                          </a:solidFill>
                        </a:rPr>
                        <a:t>Final Prototype Goal</a:t>
                      </a:r>
                      <a:endParaRPr b="1" i="0" sz="1200" u="none" cap="none" strike="noStrike">
                        <a:solidFill>
                          <a:schemeClr val="lt2"/>
                        </a:solidFill>
                        <a:latin typeface="Calibri"/>
                        <a:ea typeface="Calibri"/>
                        <a:cs typeface="Calibri"/>
                        <a:sym typeface="Calibri"/>
                      </a:endParaRPr>
                    </a:p>
                  </a:txBody>
                  <a:tcPr marT="7150" marB="0" marR="7150" marL="715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3F3F3F"/>
                    </a:solidFill>
                  </a:tcPr>
                </a:tc>
              </a:tr>
              <a:tr h="439900">
                <a:tc>
                  <a:txBody>
                    <a:bodyPr/>
                    <a:lstStyle/>
                    <a:p>
                      <a:pPr indent="0" lvl="0" marL="0" marR="0" rtl="0" algn="ctr">
                        <a:spcBef>
                          <a:spcPts val="0"/>
                        </a:spcBef>
                        <a:spcAft>
                          <a:spcPts val="0"/>
                        </a:spcAft>
                        <a:buNone/>
                      </a:pPr>
                      <a:r>
                        <a:rPr b="1" lang="en" sz="1200" u="none" cap="none" strike="noStrike">
                          <a:solidFill>
                            <a:schemeClr val="lt2"/>
                          </a:solidFill>
                        </a:rPr>
                        <a:t>Single Board Computer</a:t>
                      </a:r>
                      <a:endParaRPr b="1" i="0" sz="1200" u="none" cap="none" strike="noStrike">
                        <a:solidFill>
                          <a:schemeClr val="lt2"/>
                        </a:solidFill>
                        <a:latin typeface="Calibri"/>
                        <a:ea typeface="Calibri"/>
                        <a:cs typeface="Calibri"/>
                        <a:sym typeface="Calibri"/>
                      </a:endParaRPr>
                    </a:p>
                  </a:txBody>
                  <a:tcPr marT="7150" marB="0" marR="7150" marL="715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3F3F3F"/>
                    </a:solidFill>
                  </a:tcPr>
                </a:tc>
                <a:tc>
                  <a:txBody>
                    <a:bodyPr/>
                    <a:lstStyle/>
                    <a:p>
                      <a:pPr indent="0" lvl="0" marL="0" marR="0" rtl="0" algn="ctr">
                        <a:spcBef>
                          <a:spcPts val="0"/>
                        </a:spcBef>
                        <a:spcAft>
                          <a:spcPts val="0"/>
                        </a:spcAft>
                        <a:buNone/>
                      </a:pPr>
                      <a:r>
                        <a:rPr b="1" lang="en" sz="1200" u="none" cap="none" strike="noStrike">
                          <a:solidFill>
                            <a:schemeClr val="dk2"/>
                          </a:solidFill>
                        </a:rPr>
                        <a:t>Jetson Nano</a:t>
                      </a:r>
                      <a:endParaRPr b="1" i="0" sz="1200" u="none" cap="none" strike="noStrike">
                        <a:solidFill>
                          <a:schemeClr val="dk2"/>
                        </a:solidFill>
                        <a:latin typeface="Calibri"/>
                        <a:ea typeface="Calibri"/>
                        <a:cs typeface="Calibri"/>
                        <a:sym typeface="Calibri"/>
                      </a:endParaRPr>
                    </a:p>
                  </a:txBody>
                  <a:tcPr marT="7150" marB="0" marR="7150" marL="715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20124D"/>
                    </a:solidFill>
                  </a:tcPr>
                </a:tc>
                <a:tc>
                  <a:txBody>
                    <a:bodyPr/>
                    <a:lstStyle/>
                    <a:p>
                      <a:pPr indent="0" lvl="0" marL="0" marR="0" rtl="0" algn="ctr">
                        <a:spcBef>
                          <a:spcPts val="0"/>
                        </a:spcBef>
                        <a:spcAft>
                          <a:spcPts val="0"/>
                        </a:spcAft>
                        <a:buNone/>
                      </a:pPr>
                      <a:r>
                        <a:rPr b="1" lang="en" sz="1200" u="none" cap="none" strike="noStrike">
                          <a:solidFill>
                            <a:schemeClr val="dk2"/>
                          </a:solidFill>
                        </a:rPr>
                        <a:t>Jetson Nano</a:t>
                      </a:r>
                      <a:endParaRPr b="1" i="0" sz="1200" u="none" cap="none" strike="noStrike">
                        <a:solidFill>
                          <a:schemeClr val="dk2"/>
                        </a:solidFill>
                        <a:latin typeface="Calibri"/>
                        <a:ea typeface="Calibri"/>
                        <a:cs typeface="Calibri"/>
                        <a:sym typeface="Calibri"/>
                      </a:endParaRPr>
                    </a:p>
                  </a:txBody>
                  <a:tcPr marT="7150" marB="0" marR="7150" marL="715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20124D"/>
                    </a:solidFill>
                  </a:tcPr>
                </a:tc>
              </a:tr>
              <a:tr h="420050">
                <a:tc>
                  <a:txBody>
                    <a:bodyPr/>
                    <a:lstStyle/>
                    <a:p>
                      <a:pPr indent="0" lvl="0" marL="0" marR="0" rtl="0" algn="ctr">
                        <a:spcBef>
                          <a:spcPts val="0"/>
                        </a:spcBef>
                        <a:spcAft>
                          <a:spcPts val="0"/>
                        </a:spcAft>
                        <a:buNone/>
                      </a:pPr>
                      <a:r>
                        <a:rPr b="1" lang="en" sz="1200" u="none" cap="none" strike="noStrike">
                          <a:solidFill>
                            <a:schemeClr val="lt2"/>
                          </a:solidFill>
                        </a:rPr>
                        <a:t>Network</a:t>
                      </a:r>
                      <a:endParaRPr b="1" i="0" sz="1200" u="none" cap="none" strike="noStrike">
                        <a:solidFill>
                          <a:schemeClr val="lt2"/>
                        </a:solidFill>
                        <a:latin typeface="Calibri"/>
                        <a:ea typeface="Calibri"/>
                        <a:cs typeface="Calibri"/>
                        <a:sym typeface="Calibri"/>
                      </a:endParaRPr>
                    </a:p>
                  </a:txBody>
                  <a:tcPr marT="7150" marB="0" marR="7150" marL="715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3F3F3F"/>
                    </a:solidFill>
                  </a:tcPr>
                </a:tc>
                <a:tc>
                  <a:txBody>
                    <a:bodyPr/>
                    <a:lstStyle/>
                    <a:p>
                      <a:pPr indent="0" lvl="0" marL="0" marR="0" rtl="0" algn="ctr">
                        <a:spcBef>
                          <a:spcPts val="0"/>
                        </a:spcBef>
                        <a:spcAft>
                          <a:spcPts val="0"/>
                        </a:spcAft>
                        <a:buNone/>
                      </a:pPr>
                      <a:r>
                        <a:rPr b="1" lang="en" sz="1200" u="none" cap="none" strike="noStrike">
                          <a:solidFill>
                            <a:schemeClr val="dk2"/>
                          </a:solidFill>
                        </a:rPr>
                        <a:t>WiFi</a:t>
                      </a:r>
                      <a:endParaRPr b="1" i="0" sz="1200" u="none" cap="none" strike="noStrike">
                        <a:solidFill>
                          <a:schemeClr val="dk2"/>
                        </a:solidFill>
                        <a:latin typeface="Calibri"/>
                        <a:ea typeface="Calibri"/>
                        <a:cs typeface="Calibri"/>
                        <a:sym typeface="Calibri"/>
                      </a:endParaRPr>
                    </a:p>
                  </a:txBody>
                  <a:tcPr marT="7150" marB="0" marR="7150" marL="715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20124D"/>
                    </a:solidFill>
                  </a:tcPr>
                </a:tc>
                <a:tc>
                  <a:txBody>
                    <a:bodyPr/>
                    <a:lstStyle/>
                    <a:p>
                      <a:pPr indent="0" lvl="0" marL="0" marR="0" rtl="0" algn="ctr">
                        <a:spcBef>
                          <a:spcPts val="0"/>
                        </a:spcBef>
                        <a:spcAft>
                          <a:spcPts val="0"/>
                        </a:spcAft>
                        <a:buNone/>
                      </a:pPr>
                      <a:r>
                        <a:rPr b="1" lang="en" sz="1200" u="none" cap="none" strike="noStrike">
                          <a:solidFill>
                            <a:schemeClr val="dk2"/>
                          </a:solidFill>
                        </a:rPr>
                        <a:t>WiFi</a:t>
                      </a:r>
                      <a:endParaRPr b="1" i="0" sz="1200" u="none" cap="none" strike="noStrike">
                        <a:solidFill>
                          <a:schemeClr val="dk2"/>
                        </a:solidFill>
                        <a:latin typeface="Calibri"/>
                        <a:ea typeface="Calibri"/>
                        <a:cs typeface="Calibri"/>
                        <a:sym typeface="Calibri"/>
                      </a:endParaRPr>
                    </a:p>
                  </a:txBody>
                  <a:tcPr marT="7150" marB="0" marR="7150" marL="715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20124D"/>
                    </a:solidFill>
                  </a:tcPr>
                </a:tc>
              </a:tr>
              <a:tr h="961900">
                <a:tc>
                  <a:txBody>
                    <a:bodyPr/>
                    <a:lstStyle/>
                    <a:p>
                      <a:pPr indent="0" lvl="0" marL="0" marR="0" rtl="0" algn="ctr">
                        <a:spcBef>
                          <a:spcPts val="0"/>
                        </a:spcBef>
                        <a:spcAft>
                          <a:spcPts val="0"/>
                        </a:spcAft>
                        <a:buNone/>
                      </a:pPr>
                      <a:r>
                        <a:rPr b="1" lang="en" sz="1200" u="none" cap="none" strike="noStrike">
                          <a:solidFill>
                            <a:schemeClr val="lt2"/>
                          </a:solidFill>
                        </a:rPr>
                        <a:t>RGB Camera</a:t>
                      </a:r>
                      <a:endParaRPr b="1" i="0" sz="1200" u="none" cap="none" strike="noStrike">
                        <a:solidFill>
                          <a:schemeClr val="lt2"/>
                        </a:solidFill>
                        <a:latin typeface="Calibri"/>
                        <a:ea typeface="Calibri"/>
                        <a:cs typeface="Calibri"/>
                        <a:sym typeface="Calibri"/>
                      </a:endParaRPr>
                    </a:p>
                  </a:txBody>
                  <a:tcPr marT="7150" marB="0" marR="7150" marL="715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3F3F3F"/>
                    </a:solidFill>
                  </a:tcPr>
                </a:tc>
                <a:tc>
                  <a:txBody>
                    <a:bodyPr/>
                    <a:lstStyle/>
                    <a:p>
                      <a:pPr indent="0" lvl="0" marL="0" marR="0" rtl="0" algn="ctr">
                        <a:spcBef>
                          <a:spcPts val="0"/>
                        </a:spcBef>
                        <a:spcAft>
                          <a:spcPts val="0"/>
                        </a:spcAft>
                        <a:buNone/>
                      </a:pPr>
                      <a:r>
                        <a:rPr b="1" lang="en" sz="1200" u="none" cap="none" strike="noStrike">
                          <a:solidFill>
                            <a:schemeClr val="dk2"/>
                          </a:solidFill>
                        </a:rPr>
                        <a:t>IMX219</a:t>
                      </a:r>
                      <a:endParaRPr b="1" i="0" sz="1200" u="none" cap="none" strike="noStrike">
                        <a:solidFill>
                          <a:schemeClr val="dk2"/>
                        </a:solidFill>
                        <a:latin typeface="Calibri"/>
                        <a:ea typeface="Calibri"/>
                        <a:cs typeface="Calibri"/>
                        <a:sym typeface="Calibri"/>
                      </a:endParaRPr>
                    </a:p>
                  </a:txBody>
                  <a:tcPr marT="7150" marB="0" marR="7150" marL="715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20124D"/>
                    </a:solidFill>
                  </a:tcPr>
                </a:tc>
                <a:tc>
                  <a:txBody>
                    <a:bodyPr/>
                    <a:lstStyle/>
                    <a:p>
                      <a:pPr indent="0" lvl="0" marL="0" marR="0" rtl="0" algn="ctr">
                        <a:spcBef>
                          <a:spcPts val="0"/>
                        </a:spcBef>
                        <a:spcAft>
                          <a:spcPts val="0"/>
                        </a:spcAft>
                        <a:buNone/>
                      </a:pPr>
                      <a:r>
                        <a:rPr b="1" lang="en" sz="1200" u="none" cap="none" strike="noStrike">
                          <a:solidFill>
                            <a:schemeClr val="dk2"/>
                          </a:solidFill>
                        </a:rPr>
                        <a:t>IMX477</a:t>
                      </a:r>
                      <a:endParaRPr b="1" i="0" sz="1200" u="none" cap="none" strike="noStrike">
                        <a:solidFill>
                          <a:schemeClr val="dk2"/>
                        </a:solidFill>
                        <a:latin typeface="Calibri"/>
                        <a:ea typeface="Calibri"/>
                        <a:cs typeface="Calibri"/>
                        <a:sym typeface="Calibri"/>
                      </a:endParaRPr>
                    </a:p>
                  </a:txBody>
                  <a:tcPr marT="7150" marB="0" marR="7150" marL="715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20124D"/>
                    </a:solidFill>
                  </a:tcPr>
                </a:tc>
              </a:tr>
              <a:tr h="420050">
                <a:tc>
                  <a:txBody>
                    <a:bodyPr/>
                    <a:lstStyle/>
                    <a:p>
                      <a:pPr indent="0" lvl="0" marL="0" marR="0" rtl="0" algn="ctr">
                        <a:spcBef>
                          <a:spcPts val="0"/>
                        </a:spcBef>
                        <a:spcAft>
                          <a:spcPts val="0"/>
                        </a:spcAft>
                        <a:buNone/>
                      </a:pPr>
                      <a:r>
                        <a:rPr b="1" lang="en" sz="1200" u="none" cap="none" strike="noStrike">
                          <a:solidFill>
                            <a:schemeClr val="lt2"/>
                          </a:solidFill>
                        </a:rPr>
                        <a:t>Thermal Imaging</a:t>
                      </a:r>
                      <a:endParaRPr b="1" i="0" sz="1200" u="none" cap="none" strike="noStrike">
                        <a:solidFill>
                          <a:schemeClr val="lt2"/>
                        </a:solidFill>
                        <a:latin typeface="Calibri"/>
                        <a:ea typeface="Calibri"/>
                        <a:cs typeface="Calibri"/>
                        <a:sym typeface="Calibri"/>
                      </a:endParaRPr>
                    </a:p>
                  </a:txBody>
                  <a:tcPr marT="7150" marB="0" marR="7150" marL="715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3F3F3F"/>
                    </a:solidFill>
                  </a:tcPr>
                </a:tc>
                <a:tc>
                  <a:txBody>
                    <a:bodyPr/>
                    <a:lstStyle/>
                    <a:p>
                      <a:pPr indent="0" lvl="0" marL="0" marR="0" rtl="0" algn="ctr">
                        <a:spcBef>
                          <a:spcPts val="0"/>
                        </a:spcBef>
                        <a:spcAft>
                          <a:spcPts val="0"/>
                        </a:spcAft>
                        <a:buNone/>
                      </a:pPr>
                      <a:r>
                        <a:rPr b="1" lang="en" sz="1200" u="none" cap="none" strike="noStrike">
                          <a:solidFill>
                            <a:schemeClr val="dk2"/>
                          </a:solidFill>
                        </a:rPr>
                        <a:t>MLX90640</a:t>
                      </a:r>
                      <a:endParaRPr b="1" i="0" sz="1200" u="none" cap="none" strike="noStrike">
                        <a:solidFill>
                          <a:schemeClr val="dk2"/>
                        </a:solidFill>
                        <a:latin typeface="Calibri"/>
                        <a:ea typeface="Calibri"/>
                        <a:cs typeface="Calibri"/>
                        <a:sym typeface="Calibri"/>
                      </a:endParaRPr>
                    </a:p>
                  </a:txBody>
                  <a:tcPr marT="7150" marB="0" marR="7150" marL="715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20124D"/>
                    </a:solidFill>
                  </a:tcPr>
                </a:tc>
                <a:tc>
                  <a:txBody>
                    <a:bodyPr/>
                    <a:lstStyle/>
                    <a:p>
                      <a:pPr indent="0" lvl="0" marL="0" marR="0" rtl="0" algn="ctr">
                        <a:spcBef>
                          <a:spcPts val="0"/>
                        </a:spcBef>
                        <a:spcAft>
                          <a:spcPts val="0"/>
                        </a:spcAft>
                        <a:buNone/>
                      </a:pPr>
                      <a:r>
                        <a:rPr b="1" lang="en" sz="1200" u="none" cap="none" strike="noStrike">
                          <a:solidFill>
                            <a:schemeClr val="dk2"/>
                          </a:solidFill>
                        </a:rPr>
                        <a:t>Lepton 3.5</a:t>
                      </a:r>
                      <a:endParaRPr b="1" i="0" sz="1200" u="none" cap="none" strike="noStrike">
                        <a:solidFill>
                          <a:schemeClr val="dk2"/>
                        </a:solidFill>
                        <a:latin typeface="Calibri"/>
                        <a:ea typeface="Calibri"/>
                        <a:cs typeface="Calibri"/>
                        <a:sym typeface="Calibri"/>
                      </a:endParaRPr>
                    </a:p>
                  </a:txBody>
                  <a:tcPr marT="7150" marB="0" marR="7150" marL="715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20124D"/>
                    </a:solidFill>
                  </a:tcPr>
                </a:tc>
              </a:tr>
              <a:tr h="861050">
                <a:tc>
                  <a:txBody>
                    <a:bodyPr/>
                    <a:lstStyle/>
                    <a:p>
                      <a:pPr indent="0" lvl="0" marL="0" marR="0" rtl="0" algn="ctr">
                        <a:spcBef>
                          <a:spcPts val="0"/>
                        </a:spcBef>
                        <a:spcAft>
                          <a:spcPts val="0"/>
                        </a:spcAft>
                        <a:buNone/>
                      </a:pPr>
                      <a:r>
                        <a:rPr b="1" lang="en" sz="1200" u="none" cap="none" strike="noStrike">
                          <a:solidFill>
                            <a:schemeClr val="lt2"/>
                          </a:solidFill>
                        </a:rPr>
                        <a:t>Environmental Sensor</a:t>
                      </a:r>
                      <a:endParaRPr b="1" i="0" sz="1200" u="none" cap="none" strike="noStrike">
                        <a:solidFill>
                          <a:schemeClr val="lt2"/>
                        </a:solidFill>
                        <a:latin typeface="Calibri"/>
                        <a:ea typeface="Calibri"/>
                        <a:cs typeface="Calibri"/>
                        <a:sym typeface="Calibri"/>
                      </a:endParaRPr>
                    </a:p>
                  </a:txBody>
                  <a:tcPr marT="7150" marB="0" marR="7150" marL="715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3F3F3F"/>
                    </a:solidFill>
                  </a:tcPr>
                </a:tc>
                <a:tc>
                  <a:txBody>
                    <a:bodyPr/>
                    <a:lstStyle/>
                    <a:p>
                      <a:pPr indent="0" lvl="0" marL="0" marR="0" rtl="0" algn="ctr">
                        <a:spcBef>
                          <a:spcPts val="0"/>
                        </a:spcBef>
                        <a:spcAft>
                          <a:spcPts val="0"/>
                        </a:spcAft>
                        <a:buNone/>
                      </a:pPr>
                      <a:r>
                        <a:rPr b="1" lang="en" sz="1200" u="none" cap="none" strike="noStrike">
                          <a:solidFill>
                            <a:schemeClr val="dk2"/>
                          </a:solidFill>
                        </a:rPr>
                        <a:t>DHT22 (Unfulfilled)</a:t>
                      </a:r>
                      <a:endParaRPr b="1" i="0" sz="1200" u="none" cap="none" strike="noStrike">
                        <a:solidFill>
                          <a:schemeClr val="dk2"/>
                        </a:solidFill>
                        <a:latin typeface="Calibri"/>
                        <a:ea typeface="Calibri"/>
                        <a:cs typeface="Calibri"/>
                        <a:sym typeface="Calibri"/>
                      </a:endParaRPr>
                    </a:p>
                  </a:txBody>
                  <a:tcPr marT="7150" marB="0" marR="7150" marL="715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20124D"/>
                    </a:solidFill>
                  </a:tcPr>
                </a:tc>
                <a:tc>
                  <a:txBody>
                    <a:bodyPr/>
                    <a:lstStyle/>
                    <a:p>
                      <a:pPr indent="0" lvl="0" marL="0" marR="0" rtl="0" algn="ctr">
                        <a:spcBef>
                          <a:spcPts val="0"/>
                        </a:spcBef>
                        <a:spcAft>
                          <a:spcPts val="0"/>
                        </a:spcAft>
                        <a:buNone/>
                      </a:pPr>
                      <a:r>
                        <a:rPr b="1" lang="en" sz="1200" u="none" cap="none" strike="noStrike">
                          <a:solidFill>
                            <a:schemeClr val="dk2"/>
                          </a:solidFill>
                        </a:rPr>
                        <a:t>DHT22 via Slave</a:t>
                      </a:r>
                      <a:br>
                        <a:rPr b="1" lang="en" sz="1200" u="none" cap="none" strike="noStrike">
                          <a:solidFill>
                            <a:schemeClr val="dk2"/>
                          </a:solidFill>
                        </a:rPr>
                      </a:br>
                      <a:r>
                        <a:rPr b="1" lang="en" sz="1200" u="none" cap="none" strike="noStrike">
                          <a:solidFill>
                            <a:schemeClr val="dk2"/>
                          </a:solidFill>
                        </a:rPr>
                        <a:t>SHT11/AHT10 for I2C</a:t>
                      </a:r>
                      <a:endParaRPr b="1" i="0" sz="1200" u="none" cap="none" strike="noStrike">
                        <a:solidFill>
                          <a:schemeClr val="dk2"/>
                        </a:solidFill>
                        <a:latin typeface="Calibri"/>
                        <a:ea typeface="Calibri"/>
                        <a:cs typeface="Calibri"/>
                        <a:sym typeface="Calibri"/>
                      </a:endParaRPr>
                    </a:p>
                  </a:txBody>
                  <a:tcPr marT="7150" marB="0" marR="7150" marL="715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20124D"/>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79" name="Shape 679"/>
        <p:cNvGrpSpPr/>
        <p:nvPr/>
      </p:nvGrpSpPr>
      <p:grpSpPr>
        <a:xfrm>
          <a:off x="0" y="0"/>
          <a:ext cx="0" cy="0"/>
          <a:chOff x="0" y="0"/>
          <a:chExt cx="0" cy="0"/>
        </a:xfrm>
      </p:grpSpPr>
      <p:pic>
        <p:nvPicPr>
          <p:cNvPr id="680" name="Google Shape;680;p137"/>
          <p:cNvPicPr preferRelativeResize="0"/>
          <p:nvPr/>
        </p:nvPicPr>
        <p:blipFill rotWithShape="1">
          <a:blip r:embed="rId3">
            <a:alphaModFix/>
          </a:blip>
          <a:srcRect b="0" l="0" r="9090" t="30963"/>
          <a:stretch/>
        </p:blipFill>
        <p:spPr>
          <a:xfrm>
            <a:off x="2641851" y="8"/>
            <a:ext cx="6502149" cy="5143492"/>
          </a:xfrm>
          <a:prstGeom prst="rect">
            <a:avLst/>
          </a:prstGeom>
          <a:noFill/>
          <a:ln>
            <a:noFill/>
          </a:ln>
        </p:spPr>
      </p:pic>
      <p:sp>
        <p:nvSpPr>
          <p:cNvPr id="681" name="Google Shape;681;p137"/>
          <p:cNvSpPr txBox="1"/>
          <p:nvPr>
            <p:ph type="title"/>
          </p:nvPr>
        </p:nvSpPr>
        <p:spPr>
          <a:xfrm>
            <a:off x="278321" y="870966"/>
            <a:ext cx="2578500" cy="843600"/>
          </a:xfrm>
          <a:prstGeom prst="rect">
            <a:avLst/>
          </a:prstGeom>
          <a:noFill/>
          <a:ln>
            <a:noFill/>
          </a:ln>
        </p:spPr>
        <p:txBody>
          <a:bodyPr anchorCtr="0" anchor="b" bIns="34275" lIns="68575" spcFirstLastPara="1" rIns="68575" wrap="square" tIns="34275">
            <a:normAutofit/>
          </a:bodyPr>
          <a:lstStyle/>
          <a:p>
            <a:pPr indent="0" lvl="0" marL="0" rtl="0" algn="ctr">
              <a:spcBef>
                <a:spcPts val="0"/>
              </a:spcBef>
              <a:spcAft>
                <a:spcPts val="0"/>
              </a:spcAft>
              <a:buClr>
                <a:schemeClr val="lt1"/>
              </a:buClr>
              <a:buSzPts val="2100"/>
              <a:buFont typeface="Corbel"/>
              <a:buNone/>
            </a:pPr>
            <a:r>
              <a:rPr lang="en" sz="2100"/>
              <a:t>Hardware</a:t>
            </a:r>
            <a:endParaRPr/>
          </a:p>
        </p:txBody>
      </p:sp>
      <p:sp>
        <p:nvSpPr>
          <p:cNvPr id="682" name="Google Shape;682;p137"/>
          <p:cNvSpPr txBox="1"/>
          <p:nvPr>
            <p:ph idx="1" type="body"/>
          </p:nvPr>
        </p:nvSpPr>
        <p:spPr>
          <a:xfrm>
            <a:off x="943339" y="2135522"/>
            <a:ext cx="2579100" cy="2405400"/>
          </a:xfrm>
          <a:prstGeom prst="rect">
            <a:avLst/>
          </a:prstGeom>
          <a:noFill/>
          <a:ln>
            <a:noFill/>
          </a:ln>
        </p:spPr>
        <p:txBody>
          <a:bodyPr anchorCtr="0" anchor="t" bIns="34275" lIns="68575" spcFirstLastPara="1" rIns="68575" wrap="square" tIns="34275">
            <a:normAutofit/>
          </a:bodyPr>
          <a:lstStyle/>
          <a:p>
            <a:pPr indent="-215900" lvl="0" marL="215900" rtl="0" algn="l">
              <a:spcBef>
                <a:spcPts val="0"/>
              </a:spcBef>
              <a:spcAft>
                <a:spcPts val="0"/>
              </a:spcAft>
              <a:buSzPts val="1800"/>
              <a:buChar char="●"/>
            </a:pPr>
            <a:r>
              <a:rPr lang="en" sz="1300"/>
              <a:t>Thermal Imaging Camera</a:t>
            </a:r>
            <a:endParaRPr/>
          </a:p>
          <a:p>
            <a:pPr indent="-215900" lvl="1" marL="558800" rtl="0" algn="l">
              <a:spcBef>
                <a:spcPts val="700"/>
              </a:spcBef>
              <a:spcAft>
                <a:spcPts val="0"/>
              </a:spcAft>
              <a:buSzPts val="1800"/>
              <a:buChar char="○"/>
            </a:pPr>
            <a:r>
              <a:rPr lang="en" sz="1300"/>
              <a:t>MLX90640 (32x24)</a:t>
            </a:r>
            <a:endParaRPr/>
          </a:p>
          <a:p>
            <a:pPr indent="-215900" lvl="1" marL="558800" rtl="0" algn="l">
              <a:spcBef>
                <a:spcPts val="700"/>
              </a:spcBef>
              <a:spcAft>
                <a:spcPts val="0"/>
              </a:spcAft>
              <a:buSzPts val="1800"/>
              <a:buChar char="○"/>
            </a:pPr>
            <a:r>
              <a:rPr lang="en" sz="1300"/>
              <a:t>Lepton 3.5 (160x120)</a:t>
            </a:r>
            <a:endParaRPr/>
          </a:p>
          <a:p>
            <a:pPr indent="-101600" lvl="0" marL="215900" rtl="0" algn="l">
              <a:spcBef>
                <a:spcPts val="700"/>
              </a:spcBef>
              <a:spcAft>
                <a:spcPts val="0"/>
              </a:spcAft>
              <a:buSzPts val="1800"/>
              <a:buNone/>
            </a:pPr>
            <a:r>
              <a:t/>
            </a:r>
            <a:endParaRPr sz="1300"/>
          </a:p>
        </p:txBody>
      </p:sp>
      <p:graphicFrame>
        <p:nvGraphicFramePr>
          <p:cNvPr id="683" name="Google Shape;683;p137"/>
          <p:cNvGraphicFramePr/>
          <p:nvPr/>
        </p:nvGraphicFramePr>
        <p:xfrm>
          <a:off x="3763363" y="1928464"/>
          <a:ext cx="3000000" cy="3000000"/>
        </p:xfrm>
        <a:graphic>
          <a:graphicData uri="http://schemas.openxmlformats.org/drawingml/2006/table">
            <a:tbl>
              <a:tblPr>
                <a:noFill/>
                <a:tableStyleId>{5B9D034B-E324-41A4-A8CC-D0948707520C}</a:tableStyleId>
              </a:tblPr>
              <a:tblGrid>
                <a:gridCol w="1743600"/>
                <a:gridCol w="1623025"/>
                <a:gridCol w="1326225"/>
              </a:tblGrid>
              <a:tr h="182800">
                <a:tc>
                  <a:txBody>
                    <a:bodyPr/>
                    <a:lstStyle/>
                    <a:p>
                      <a:pPr indent="0" lvl="0" marL="0" marR="0" rtl="0" algn="ctr">
                        <a:spcBef>
                          <a:spcPts val="0"/>
                        </a:spcBef>
                        <a:spcAft>
                          <a:spcPts val="0"/>
                        </a:spcAft>
                        <a:buNone/>
                      </a:pPr>
                      <a:r>
                        <a:rPr b="1" lang="en" sz="800" u="none" cap="none" strike="noStrike"/>
                        <a:t>Thermal Camera Component</a:t>
                      </a:r>
                      <a:endParaRPr b="1"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b="1" lang="en" sz="800" u="none" cap="none" strike="noStrike"/>
                        <a:t>Lepton 3.5</a:t>
                      </a:r>
                      <a:endParaRPr b="1"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b="1" lang="en" sz="800" u="none" cap="none" strike="noStrike"/>
                        <a:t>MLX90640</a:t>
                      </a:r>
                      <a:endParaRPr b="1" i="0" sz="800" u="none" cap="none" strike="noStrike">
                        <a:solidFill>
                          <a:srgbClr val="000000"/>
                        </a:solidFill>
                        <a:latin typeface="Calibri"/>
                        <a:ea typeface="Calibri"/>
                        <a:cs typeface="Calibri"/>
                        <a:sym typeface="Calibri"/>
                      </a:endParaRPr>
                    </a:p>
                  </a:txBody>
                  <a:tcPr marT="7150" marB="0" marR="7150" marL="7150" anchor="ctr"/>
                </a:tc>
              </a:tr>
              <a:tr h="182800">
                <a:tc>
                  <a:txBody>
                    <a:bodyPr/>
                    <a:lstStyle/>
                    <a:p>
                      <a:pPr indent="0" lvl="0" marL="0" marR="0" rtl="0" algn="ctr">
                        <a:spcBef>
                          <a:spcPts val="0"/>
                        </a:spcBef>
                        <a:spcAft>
                          <a:spcPts val="0"/>
                        </a:spcAft>
                        <a:buNone/>
                      </a:pPr>
                      <a:r>
                        <a:rPr b="1" lang="en" sz="800" u="none" cap="none" strike="noStrike"/>
                        <a:t>Manufacturer</a:t>
                      </a:r>
                      <a:endParaRPr b="1"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FLIR</a:t>
                      </a:r>
                      <a:endParaRPr b="0"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Melexis</a:t>
                      </a:r>
                      <a:endParaRPr b="0" i="0" sz="800" u="none" cap="none" strike="noStrike">
                        <a:solidFill>
                          <a:srgbClr val="000000"/>
                        </a:solidFill>
                        <a:latin typeface="Calibri"/>
                        <a:ea typeface="Calibri"/>
                        <a:cs typeface="Calibri"/>
                        <a:sym typeface="Calibri"/>
                      </a:endParaRPr>
                    </a:p>
                  </a:txBody>
                  <a:tcPr marT="7150" marB="0" marR="7150" marL="7150" anchor="ctr"/>
                </a:tc>
              </a:tr>
              <a:tr h="182800">
                <a:tc>
                  <a:txBody>
                    <a:bodyPr/>
                    <a:lstStyle/>
                    <a:p>
                      <a:pPr indent="0" lvl="0" marL="0" marR="0" rtl="0" algn="ctr">
                        <a:spcBef>
                          <a:spcPts val="0"/>
                        </a:spcBef>
                        <a:spcAft>
                          <a:spcPts val="0"/>
                        </a:spcAft>
                        <a:buNone/>
                      </a:pPr>
                      <a:r>
                        <a:rPr b="1" lang="en" sz="800" u="none" cap="none" strike="noStrike"/>
                        <a:t>Sensor Type</a:t>
                      </a:r>
                      <a:endParaRPr b="1"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Microbolometer</a:t>
                      </a:r>
                      <a:endParaRPr b="0"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Infrared Array</a:t>
                      </a:r>
                      <a:endParaRPr b="0" i="0" sz="800" u="none" cap="none" strike="noStrike">
                        <a:solidFill>
                          <a:srgbClr val="000000"/>
                        </a:solidFill>
                        <a:latin typeface="Calibri"/>
                        <a:ea typeface="Calibri"/>
                        <a:cs typeface="Calibri"/>
                        <a:sym typeface="Calibri"/>
                      </a:endParaRPr>
                    </a:p>
                  </a:txBody>
                  <a:tcPr marT="7150" marB="0" marR="7150" marL="7150" anchor="ctr"/>
                </a:tc>
              </a:tr>
              <a:tr h="182800">
                <a:tc>
                  <a:txBody>
                    <a:bodyPr/>
                    <a:lstStyle/>
                    <a:p>
                      <a:pPr indent="0" lvl="0" marL="0" marR="0" rtl="0" algn="ctr">
                        <a:spcBef>
                          <a:spcPts val="0"/>
                        </a:spcBef>
                        <a:spcAft>
                          <a:spcPts val="0"/>
                        </a:spcAft>
                        <a:buNone/>
                      </a:pPr>
                      <a:r>
                        <a:rPr b="1" lang="en" sz="800" u="none" cap="none" strike="noStrike"/>
                        <a:t>Resolution</a:t>
                      </a:r>
                      <a:endParaRPr b="1"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160x120 pixels</a:t>
                      </a:r>
                      <a:endParaRPr b="0"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32x24 pixels</a:t>
                      </a:r>
                      <a:endParaRPr b="0" i="0" sz="800" u="none" cap="none" strike="noStrike">
                        <a:solidFill>
                          <a:srgbClr val="000000"/>
                        </a:solidFill>
                        <a:latin typeface="Calibri"/>
                        <a:ea typeface="Calibri"/>
                        <a:cs typeface="Calibri"/>
                        <a:sym typeface="Calibri"/>
                      </a:endParaRPr>
                    </a:p>
                  </a:txBody>
                  <a:tcPr marT="7150" marB="0" marR="7150" marL="7150" anchor="ctr"/>
                </a:tc>
              </a:tr>
              <a:tr h="182800">
                <a:tc>
                  <a:txBody>
                    <a:bodyPr/>
                    <a:lstStyle/>
                    <a:p>
                      <a:pPr indent="0" lvl="0" marL="0" marR="0" rtl="0" algn="ctr">
                        <a:spcBef>
                          <a:spcPts val="0"/>
                        </a:spcBef>
                        <a:spcAft>
                          <a:spcPts val="0"/>
                        </a:spcAft>
                        <a:buNone/>
                      </a:pPr>
                      <a:r>
                        <a:rPr b="1" lang="en" sz="800" u="none" cap="none" strike="noStrike"/>
                        <a:t>Pixel Pitch</a:t>
                      </a:r>
                      <a:endParaRPr b="1"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12μm</a:t>
                      </a:r>
                      <a:endParaRPr b="0"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17μm</a:t>
                      </a:r>
                      <a:endParaRPr b="0" i="0" sz="800" u="none" cap="none" strike="noStrike">
                        <a:solidFill>
                          <a:srgbClr val="000000"/>
                        </a:solidFill>
                        <a:latin typeface="Calibri"/>
                        <a:ea typeface="Calibri"/>
                        <a:cs typeface="Calibri"/>
                        <a:sym typeface="Calibri"/>
                      </a:endParaRPr>
                    </a:p>
                  </a:txBody>
                  <a:tcPr marT="7150" marB="0" marR="7150" marL="7150" anchor="ctr"/>
                </a:tc>
              </a:tr>
              <a:tr h="182800">
                <a:tc>
                  <a:txBody>
                    <a:bodyPr/>
                    <a:lstStyle/>
                    <a:p>
                      <a:pPr indent="0" lvl="0" marL="0" marR="0" rtl="0" algn="ctr">
                        <a:spcBef>
                          <a:spcPts val="0"/>
                        </a:spcBef>
                        <a:spcAft>
                          <a:spcPts val="0"/>
                        </a:spcAft>
                        <a:buNone/>
                      </a:pPr>
                      <a:r>
                        <a:rPr b="1" lang="en" sz="800" u="none" cap="none" strike="noStrike"/>
                        <a:t>Field of View (FOV)</a:t>
                      </a:r>
                      <a:endParaRPr b="1"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50° H x 38° V</a:t>
                      </a:r>
                      <a:endParaRPr b="0"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55° H x 35° V</a:t>
                      </a:r>
                      <a:endParaRPr b="0" i="0" sz="800" u="none" cap="none" strike="noStrike">
                        <a:solidFill>
                          <a:srgbClr val="000000"/>
                        </a:solidFill>
                        <a:latin typeface="Calibri"/>
                        <a:ea typeface="Calibri"/>
                        <a:cs typeface="Calibri"/>
                        <a:sym typeface="Calibri"/>
                      </a:endParaRPr>
                    </a:p>
                  </a:txBody>
                  <a:tcPr marT="7150" marB="0" marR="7150" marL="7150" anchor="ctr"/>
                </a:tc>
              </a:tr>
              <a:tr h="365625">
                <a:tc>
                  <a:txBody>
                    <a:bodyPr/>
                    <a:lstStyle/>
                    <a:p>
                      <a:pPr indent="0" lvl="0" marL="0" marR="0" rtl="0" algn="ctr">
                        <a:spcBef>
                          <a:spcPts val="0"/>
                        </a:spcBef>
                        <a:spcAft>
                          <a:spcPts val="0"/>
                        </a:spcAft>
                        <a:buNone/>
                      </a:pPr>
                      <a:r>
                        <a:rPr b="1" lang="en" sz="800" u="none" cap="none" strike="noStrike"/>
                        <a:t>Temperature Range</a:t>
                      </a:r>
                      <a:endParaRPr b="1"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-40°C to 150°C </a:t>
                      </a:r>
                      <a:br>
                        <a:rPr lang="en" sz="800" u="none" cap="none" strike="noStrike"/>
                      </a:br>
                      <a:r>
                        <a:rPr lang="en" sz="800" u="none" cap="none" strike="noStrike"/>
                        <a:t>(-40°F to 302°F)</a:t>
                      </a:r>
                      <a:endParaRPr b="0"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-40°C to 300°C</a:t>
                      </a:r>
                      <a:br>
                        <a:rPr lang="en" sz="800" u="none" cap="none" strike="noStrike"/>
                      </a:br>
                      <a:r>
                        <a:rPr lang="en" sz="800" u="none" cap="none" strike="noStrike"/>
                        <a:t> (-40°F to 572°F)</a:t>
                      </a:r>
                      <a:endParaRPr b="0" i="0" sz="800" u="none" cap="none" strike="noStrike">
                        <a:solidFill>
                          <a:srgbClr val="000000"/>
                        </a:solidFill>
                        <a:latin typeface="Calibri"/>
                        <a:ea typeface="Calibri"/>
                        <a:cs typeface="Calibri"/>
                        <a:sym typeface="Calibri"/>
                      </a:endParaRPr>
                    </a:p>
                  </a:txBody>
                  <a:tcPr marT="7150" marB="0" marR="7150" marL="7150" anchor="ctr"/>
                </a:tc>
              </a:tr>
              <a:tr h="365625">
                <a:tc>
                  <a:txBody>
                    <a:bodyPr/>
                    <a:lstStyle/>
                    <a:p>
                      <a:pPr indent="0" lvl="0" marL="0" marR="0" rtl="0" algn="ctr">
                        <a:spcBef>
                          <a:spcPts val="0"/>
                        </a:spcBef>
                        <a:spcAft>
                          <a:spcPts val="0"/>
                        </a:spcAft>
                        <a:buNone/>
                      </a:pPr>
                      <a:r>
                        <a:rPr b="1" lang="en" sz="800" u="none" cap="none" strike="noStrike"/>
                        <a:t>Accuracy</a:t>
                      </a:r>
                      <a:endParaRPr b="1"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±5°C (±9°F) </a:t>
                      </a:r>
                      <a:br>
                        <a:rPr lang="en" sz="800" u="none" cap="none" strike="noStrike"/>
                      </a:br>
                      <a:r>
                        <a:rPr lang="en" sz="800" u="none" cap="none" strike="noStrike"/>
                        <a:t>or ±5% of reading</a:t>
                      </a:r>
                      <a:endParaRPr b="0"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±2°C (±3.6°F) </a:t>
                      </a:r>
                      <a:br>
                        <a:rPr lang="en" sz="800" u="none" cap="none" strike="noStrike"/>
                      </a:br>
                      <a:r>
                        <a:rPr lang="en" sz="800" u="none" cap="none" strike="noStrike"/>
                        <a:t>or ±2% of reading</a:t>
                      </a:r>
                      <a:endParaRPr b="0" i="0" sz="800" u="none" cap="none" strike="noStrike">
                        <a:solidFill>
                          <a:srgbClr val="000000"/>
                        </a:solidFill>
                        <a:latin typeface="Calibri"/>
                        <a:ea typeface="Calibri"/>
                        <a:cs typeface="Calibri"/>
                        <a:sym typeface="Calibri"/>
                      </a:endParaRPr>
                    </a:p>
                  </a:txBody>
                  <a:tcPr marT="7150" marB="0" marR="7150" marL="7150" anchor="ctr"/>
                </a:tc>
              </a:tr>
              <a:tr h="182800">
                <a:tc>
                  <a:txBody>
                    <a:bodyPr/>
                    <a:lstStyle/>
                    <a:p>
                      <a:pPr indent="0" lvl="0" marL="0" marR="0" rtl="0" algn="ctr">
                        <a:spcBef>
                          <a:spcPts val="0"/>
                        </a:spcBef>
                        <a:spcAft>
                          <a:spcPts val="0"/>
                        </a:spcAft>
                        <a:buNone/>
                      </a:pPr>
                      <a:r>
                        <a:rPr b="1" lang="en" sz="800" u="none" cap="none" strike="noStrike"/>
                        <a:t>Refresh Rate</a:t>
                      </a:r>
                      <a:endParaRPr b="1"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8.7 Hz (NTSC) / 7.5 Hz (PAL)</a:t>
                      </a:r>
                      <a:endParaRPr b="0"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0.5 to 64 Hz</a:t>
                      </a:r>
                      <a:endParaRPr b="0" i="0" sz="800" u="none" cap="none" strike="noStrike">
                        <a:solidFill>
                          <a:srgbClr val="000000"/>
                        </a:solidFill>
                        <a:latin typeface="Calibri"/>
                        <a:ea typeface="Calibri"/>
                        <a:cs typeface="Calibri"/>
                        <a:sym typeface="Calibri"/>
                      </a:endParaRPr>
                    </a:p>
                  </a:txBody>
                  <a:tcPr marT="7150" marB="0" marR="7150" marL="7150" anchor="ctr"/>
                </a:tc>
              </a:tr>
              <a:tr h="182800">
                <a:tc>
                  <a:txBody>
                    <a:bodyPr/>
                    <a:lstStyle/>
                    <a:p>
                      <a:pPr indent="0" lvl="0" marL="0" marR="0" rtl="0" algn="ctr">
                        <a:spcBef>
                          <a:spcPts val="0"/>
                        </a:spcBef>
                        <a:spcAft>
                          <a:spcPts val="0"/>
                        </a:spcAft>
                        <a:buNone/>
                      </a:pPr>
                      <a:r>
                        <a:rPr b="1" lang="en" sz="800" u="none" cap="none" strike="noStrike"/>
                        <a:t>Interface</a:t>
                      </a:r>
                      <a:endParaRPr b="1"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SPI</a:t>
                      </a:r>
                      <a:endParaRPr b="0"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I2C, SMBus</a:t>
                      </a:r>
                      <a:endParaRPr b="0" i="0" sz="800" u="none" cap="none" strike="noStrike">
                        <a:solidFill>
                          <a:srgbClr val="000000"/>
                        </a:solidFill>
                        <a:latin typeface="Calibri"/>
                        <a:ea typeface="Calibri"/>
                        <a:cs typeface="Calibri"/>
                        <a:sym typeface="Calibri"/>
                      </a:endParaRPr>
                    </a:p>
                  </a:txBody>
                  <a:tcPr marT="7150" marB="0" marR="7150" marL="7150" anchor="ctr"/>
                </a:tc>
              </a:tr>
              <a:tr h="182800">
                <a:tc>
                  <a:txBody>
                    <a:bodyPr/>
                    <a:lstStyle/>
                    <a:p>
                      <a:pPr indent="0" lvl="0" marL="0" marR="0" rtl="0" algn="ctr">
                        <a:spcBef>
                          <a:spcPts val="0"/>
                        </a:spcBef>
                        <a:spcAft>
                          <a:spcPts val="0"/>
                        </a:spcAft>
                        <a:buNone/>
                      </a:pPr>
                      <a:r>
                        <a:rPr b="1" lang="en" sz="800" u="none" cap="none" strike="noStrike"/>
                        <a:t>Operating Voltage</a:t>
                      </a:r>
                      <a:endParaRPr b="1"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2.8V - 3.3V</a:t>
                      </a:r>
                      <a:endParaRPr b="0"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3.3V</a:t>
                      </a:r>
                      <a:endParaRPr b="0" i="0" sz="800" u="none" cap="none" strike="noStrike">
                        <a:solidFill>
                          <a:srgbClr val="000000"/>
                        </a:solidFill>
                        <a:latin typeface="Calibri"/>
                        <a:ea typeface="Calibri"/>
                        <a:cs typeface="Calibri"/>
                        <a:sym typeface="Calibri"/>
                      </a:endParaRPr>
                    </a:p>
                  </a:txBody>
                  <a:tcPr marT="7150" marB="0" marR="7150" marL="7150" anchor="ctr"/>
                </a:tc>
              </a:tr>
              <a:tr h="191950">
                <a:tc>
                  <a:txBody>
                    <a:bodyPr/>
                    <a:lstStyle/>
                    <a:p>
                      <a:pPr indent="0" lvl="0" marL="0" marR="0" rtl="0" algn="ctr">
                        <a:spcBef>
                          <a:spcPts val="0"/>
                        </a:spcBef>
                        <a:spcAft>
                          <a:spcPts val="0"/>
                        </a:spcAft>
                        <a:buNone/>
                      </a:pPr>
                      <a:r>
                        <a:rPr b="1" lang="en" sz="800" u="none" cap="none" strike="noStrike"/>
                        <a:t>Power Consumption</a:t>
                      </a:r>
                      <a:endParaRPr b="1"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3.1V, 150mW (typical)</a:t>
                      </a:r>
                      <a:endParaRPr b="0"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t>3.3V, 85mA (typical)</a:t>
                      </a:r>
                      <a:endParaRPr b="0" i="0" sz="800" u="none" cap="none" strike="noStrike">
                        <a:solidFill>
                          <a:srgbClr val="000000"/>
                        </a:solidFill>
                        <a:latin typeface="Calibri"/>
                        <a:ea typeface="Calibri"/>
                        <a:cs typeface="Calibri"/>
                        <a:sym typeface="Calibri"/>
                      </a:endParaRPr>
                    </a:p>
                  </a:txBody>
                  <a:tcPr marT="7150" marB="0" marR="7150" marL="7150" anchor="ctr"/>
                </a:tc>
              </a:tr>
              <a:tr h="182800">
                <a:tc>
                  <a:txBody>
                    <a:bodyPr/>
                    <a:lstStyle/>
                    <a:p>
                      <a:pPr indent="0" lvl="0" marL="0" marR="0" rtl="0" algn="ctr">
                        <a:spcBef>
                          <a:spcPts val="0"/>
                        </a:spcBef>
                        <a:spcAft>
                          <a:spcPts val="0"/>
                        </a:spcAft>
                        <a:buNone/>
                      </a:pPr>
                      <a:r>
                        <a:rPr b="1" lang="en" sz="800" u="none" cap="none" strike="noStrike"/>
                        <a:t>IFOV(mrad)</a:t>
                      </a:r>
                      <a:endParaRPr b="1"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solidFill>
                            <a:srgbClr val="FF0000"/>
                          </a:solidFill>
                        </a:rPr>
                        <a:t>5.45</a:t>
                      </a:r>
                      <a:endParaRPr b="1" i="0" sz="800" u="none" cap="none" strike="noStrike">
                        <a:solidFill>
                          <a:srgbClr val="FF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solidFill>
                            <a:srgbClr val="FF0000"/>
                          </a:solidFill>
                        </a:rPr>
                        <a:t>29.98</a:t>
                      </a:r>
                      <a:endParaRPr b="1" i="0" sz="800" u="none" cap="none" strike="noStrike">
                        <a:solidFill>
                          <a:srgbClr val="FF0000"/>
                        </a:solidFill>
                        <a:latin typeface="Calibri"/>
                        <a:ea typeface="Calibri"/>
                        <a:cs typeface="Calibri"/>
                        <a:sym typeface="Calibri"/>
                      </a:endParaRPr>
                    </a:p>
                  </a:txBody>
                  <a:tcPr marT="7150" marB="0" marR="7150" marL="7150" anchor="ctr"/>
                </a:tc>
              </a:tr>
              <a:tr h="191950">
                <a:tc>
                  <a:txBody>
                    <a:bodyPr/>
                    <a:lstStyle/>
                    <a:p>
                      <a:pPr indent="0" lvl="0" marL="0" marR="0" rtl="0" algn="ctr">
                        <a:spcBef>
                          <a:spcPts val="0"/>
                        </a:spcBef>
                        <a:spcAft>
                          <a:spcPts val="0"/>
                        </a:spcAft>
                        <a:buNone/>
                      </a:pPr>
                      <a:r>
                        <a:rPr b="1" lang="en" sz="800" u="none" cap="none" strike="noStrike"/>
                        <a:t>IFOV(inch) @ 10ft</a:t>
                      </a:r>
                      <a:endParaRPr b="1" i="0" sz="800" u="none" cap="none" strike="noStrike">
                        <a:solidFill>
                          <a:srgbClr val="00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solidFill>
                            <a:srgbClr val="FF0000"/>
                          </a:solidFill>
                        </a:rPr>
                        <a:t>1.31</a:t>
                      </a:r>
                      <a:endParaRPr b="1" i="0" sz="800" u="none" cap="none" strike="noStrike">
                        <a:solidFill>
                          <a:srgbClr val="FF0000"/>
                        </a:solidFill>
                        <a:latin typeface="Calibri"/>
                        <a:ea typeface="Calibri"/>
                        <a:cs typeface="Calibri"/>
                        <a:sym typeface="Calibri"/>
                      </a:endParaRPr>
                    </a:p>
                  </a:txBody>
                  <a:tcPr marT="7150" marB="0" marR="7150" marL="7150" anchor="ctr"/>
                </a:tc>
                <a:tc>
                  <a:txBody>
                    <a:bodyPr/>
                    <a:lstStyle/>
                    <a:p>
                      <a:pPr indent="0" lvl="0" marL="0" marR="0" rtl="0" algn="ctr">
                        <a:spcBef>
                          <a:spcPts val="0"/>
                        </a:spcBef>
                        <a:spcAft>
                          <a:spcPts val="0"/>
                        </a:spcAft>
                        <a:buNone/>
                      </a:pPr>
                      <a:r>
                        <a:rPr lang="en" sz="800" u="none" cap="none" strike="noStrike">
                          <a:solidFill>
                            <a:srgbClr val="FF0000"/>
                          </a:solidFill>
                        </a:rPr>
                        <a:t>7.20</a:t>
                      </a:r>
                      <a:endParaRPr b="1" i="0" sz="800" u="none" cap="none" strike="noStrike">
                        <a:solidFill>
                          <a:srgbClr val="FF0000"/>
                        </a:solidFill>
                        <a:latin typeface="Calibri"/>
                        <a:ea typeface="Calibri"/>
                        <a:cs typeface="Calibri"/>
                        <a:sym typeface="Calibri"/>
                      </a:endParaRPr>
                    </a:p>
                  </a:txBody>
                  <a:tcPr marT="7150" marB="0" marR="7150" marL="7150" anchor="ctr"/>
                </a:tc>
              </a:tr>
            </a:tbl>
          </a:graphicData>
        </a:graphic>
      </p:graphicFrame>
      <p:sp>
        <p:nvSpPr>
          <p:cNvPr id="684" name="Google Shape;684;p137"/>
          <p:cNvSpPr txBox="1"/>
          <p:nvPr/>
        </p:nvSpPr>
        <p:spPr>
          <a:xfrm>
            <a:off x="687744" y="3784839"/>
            <a:ext cx="30948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600">
                <a:solidFill>
                  <a:schemeClr val="lt1"/>
                </a:solidFill>
                <a:latin typeface="Corbel"/>
                <a:ea typeface="Corbel"/>
                <a:cs typeface="Corbel"/>
                <a:sym typeface="Corbel"/>
              </a:rPr>
              <a:t>[2]Lepton 3.5 </a:t>
            </a:r>
            <a:r>
              <a:rPr lang="en" sz="600" u="sng">
                <a:solidFill>
                  <a:schemeClr val="hlink"/>
                </a:solidFill>
                <a:latin typeface="Corbel"/>
                <a:ea typeface="Corbel"/>
                <a:cs typeface="Corbel"/>
                <a:sym typeface="Corbel"/>
                <a:hlinkClick r:id="rId4"/>
              </a:rPr>
              <a:t>https://www.flir.eu/products/lepton/</a:t>
            </a:r>
            <a:endParaRPr sz="600">
              <a:solidFill>
                <a:schemeClr val="lt1"/>
              </a:solidFill>
              <a:latin typeface="Corbel"/>
              <a:ea typeface="Corbel"/>
              <a:cs typeface="Corbel"/>
              <a:sym typeface="Corbel"/>
            </a:endParaRPr>
          </a:p>
          <a:p>
            <a:pPr indent="0" lvl="0" marL="0" marR="0" rtl="0" algn="l">
              <a:spcBef>
                <a:spcPts val="0"/>
              </a:spcBef>
              <a:spcAft>
                <a:spcPts val="0"/>
              </a:spcAft>
              <a:buNone/>
            </a:pPr>
            <a:r>
              <a:rPr lang="en" sz="600">
                <a:solidFill>
                  <a:schemeClr val="lt1"/>
                </a:solidFill>
                <a:latin typeface="Corbel"/>
                <a:ea typeface="Corbel"/>
                <a:cs typeface="Corbel"/>
                <a:sym typeface="Corbel"/>
              </a:rPr>
              <a:t>[3]MLX90640 datasheet </a:t>
            </a:r>
            <a:r>
              <a:rPr lang="en" sz="600" u="sng">
                <a:solidFill>
                  <a:schemeClr val="hlink"/>
                </a:solidFill>
                <a:latin typeface="Corbel"/>
                <a:ea typeface="Corbel"/>
                <a:cs typeface="Corbel"/>
                <a:sym typeface="Corbel"/>
                <a:hlinkClick r:id="rId5"/>
              </a:rPr>
              <a:t>https://www.melexis.com/en/documents/documentation/datasheets/datasheet-mlx90640</a:t>
            </a:r>
            <a:endParaRPr sz="600">
              <a:solidFill>
                <a:schemeClr val="lt1"/>
              </a:solidFill>
              <a:latin typeface="Corbel"/>
              <a:ea typeface="Corbel"/>
              <a:cs typeface="Corbel"/>
              <a:sym typeface="Corbel"/>
            </a:endParaRPr>
          </a:p>
          <a:p>
            <a:pPr indent="0" lvl="0" marL="0" marR="0" rtl="0" algn="l">
              <a:spcBef>
                <a:spcPts val="0"/>
              </a:spcBef>
              <a:spcAft>
                <a:spcPts val="0"/>
              </a:spcAft>
              <a:buNone/>
            </a:pPr>
            <a:r>
              <a:rPr lang="en" sz="600">
                <a:solidFill>
                  <a:schemeClr val="lt1"/>
                </a:solidFill>
                <a:latin typeface="Corbel"/>
                <a:ea typeface="Corbel"/>
                <a:cs typeface="Corbel"/>
                <a:sym typeface="Corbel"/>
              </a:rPr>
              <a:t>[4] FLIR Size Distance ratio thermal camera’s IFOV https://www.flir.com/discover/professional-tools/understanding-distancesize-ratio/</a:t>
            </a:r>
            <a:endParaRPr sz="1100"/>
          </a:p>
          <a:p>
            <a:pPr indent="0" lvl="0" marL="0" marR="0" rtl="0" algn="l">
              <a:spcBef>
                <a:spcPts val="0"/>
              </a:spcBef>
              <a:spcAft>
                <a:spcPts val="0"/>
              </a:spcAft>
              <a:buNone/>
            </a:pPr>
            <a:r>
              <a:t/>
            </a:r>
            <a:endParaRPr sz="600">
              <a:solidFill>
                <a:schemeClr val="lt1"/>
              </a:solidFill>
              <a:latin typeface="Corbel"/>
              <a:ea typeface="Corbel"/>
              <a:cs typeface="Corbel"/>
              <a:sym typeface="Corbe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9EAEA"/>
            </a:gs>
            <a:gs pos="100000">
              <a:srgbClr val="A3A5A6"/>
            </a:gs>
          </a:gsLst>
          <a:lin ang="5400012" scaled="0"/>
        </a:gradFill>
      </p:bgPr>
    </p:bg>
    <p:spTree>
      <p:nvGrpSpPr>
        <p:cNvPr id="689" name="Shape 689"/>
        <p:cNvGrpSpPr/>
        <p:nvPr/>
      </p:nvGrpSpPr>
      <p:grpSpPr>
        <a:xfrm>
          <a:off x="0" y="0"/>
          <a:ext cx="0" cy="0"/>
          <a:chOff x="0" y="0"/>
          <a:chExt cx="0" cy="0"/>
        </a:xfrm>
      </p:grpSpPr>
      <p:sp>
        <p:nvSpPr>
          <p:cNvPr id="690" name="Google Shape;690;p138"/>
          <p:cNvSpPr/>
          <p:nvPr/>
        </p:nvSpPr>
        <p:spPr>
          <a:xfrm>
            <a:off x="0" y="0"/>
            <a:ext cx="9144000" cy="5143500"/>
          </a:xfrm>
          <a:prstGeom prst="rect">
            <a:avLst/>
          </a:prstGeom>
          <a:gradFill>
            <a:gsLst>
              <a:gs pos="0">
                <a:srgbClr val="E9EAEA"/>
              </a:gs>
              <a:gs pos="100000">
                <a:srgbClr val="A3A5A6"/>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rbel"/>
              <a:ea typeface="Corbel"/>
              <a:cs typeface="Corbel"/>
              <a:sym typeface="Corbel"/>
            </a:endParaRPr>
          </a:p>
        </p:txBody>
      </p:sp>
      <p:sp>
        <p:nvSpPr>
          <p:cNvPr id="691" name="Google Shape;691;p138"/>
          <p:cNvSpPr/>
          <p:nvPr/>
        </p:nvSpPr>
        <p:spPr>
          <a:xfrm flipH="1" rot="10800000">
            <a:off x="-1" y="-1"/>
            <a:ext cx="3302782" cy="5143501"/>
          </a:xfrm>
          <a:custGeom>
            <a:rect b="b" l="l" r="r" t="t"/>
            <a:pathLst>
              <a:path extrusionOk="0" h="6858001" w="4403709">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a:gsLst>
              <a:gs pos="0">
                <a:srgbClr val="636363"/>
              </a:gs>
              <a:gs pos="100000">
                <a:schemeClr val="dk1"/>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orbel"/>
              <a:ea typeface="Corbel"/>
              <a:cs typeface="Corbel"/>
              <a:sym typeface="Corbel"/>
            </a:endParaRPr>
          </a:p>
        </p:txBody>
      </p:sp>
      <p:sp>
        <p:nvSpPr>
          <p:cNvPr id="692" name="Google Shape;692;p138"/>
          <p:cNvSpPr txBox="1"/>
          <p:nvPr>
            <p:ph type="title"/>
          </p:nvPr>
        </p:nvSpPr>
        <p:spPr>
          <a:xfrm>
            <a:off x="206501" y="514350"/>
            <a:ext cx="2174700" cy="3975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FFFFFF"/>
              </a:buClr>
              <a:buSzPts val="3000"/>
              <a:buFont typeface="Corbel"/>
              <a:buNone/>
            </a:pPr>
            <a:r>
              <a:rPr lang="en">
                <a:solidFill>
                  <a:srgbClr val="FFFFFF"/>
                </a:solidFill>
              </a:rPr>
              <a:t>Hardware RGB Camera</a:t>
            </a:r>
            <a:endParaRPr/>
          </a:p>
        </p:txBody>
      </p:sp>
      <p:grpSp>
        <p:nvGrpSpPr>
          <p:cNvPr id="693" name="Google Shape;693;p138"/>
          <p:cNvGrpSpPr/>
          <p:nvPr/>
        </p:nvGrpSpPr>
        <p:grpSpPr>
          <a:xfrm>
            <a:off x="2486469" y="0"/>
            <a:ext cx="1827610" cy="5143500"/>
            <a:chOff x="1320800" y="0"/>
            <a:chExt cx="2436813" cy="6858001"/>
          </a:xfrm>
        </p:grpSpPr>
        <p:sp>
          <p:nvSpPr>
            <p:cNvPr id="694" name="Google Shape;694;p138"/>
            <p:cNvSpPr/>
            <p:nvPr/>
          </p:nvSpPr>
          <p:spPr>
            <a:xfrm>
              <a:off x="1627188" y="0"/>
              <a:ext cx="1122362"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695" name="Google Shape;695;p138"/>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696" name="Google Shape;696;p138"/>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697" name="Google Shape;697;p138"/>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698" name="Google Shape;698;p138"/>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699" name="Google Shape;699;p138"/>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graphicFrame>
        <p:nvGraphicFramePr>
          <p:cNvPr id="700" name="Google Shape;700;p138"/>
          <p:cNvGraphicFramePr/>
          <p:nvPr/>
        </p:nvGraphicFramePr>
        <p:xfrm>
          <a:off x="3892900" y="514350"/>
          <a:ext cx="3000000" cy="3000000"/>
        </p:xfrm>
        <a:graphic>
          <a:graphicData uri="http://schemas.openxmlformats.org/drawingml/2006/table">
            <a:tbl>
              <a:tblPr>
                <a:solidFill>
                  <a:srgbClr val="3F3F3F"/>
                </a:solidFill>
                <a:tableStyleId>{5B9D034B-E324-41A4-A8CC-D0948707520C}</a:tableStyleId>
              </a:tblPr>
              <a:tblGrid>
                <a:gridCol w="1137125"/>
                <a:gridCol w="1730975"/>
                <a:gridCol w="1730975"/>
              </a:tblGrid>
              <a:tr h="201525">
                <a:tc>
                  <a:txBody>
                    <a:bodyPr/>
                    <a:lstStyle/>
                    <a:p>
                      <a:pPr indent="0" lvl="0" marL="0" marR="0" rtl="0" algn="l">
                        <a:spcBef>
                          <a:spcPts val="0"/>
                        </a:spcBef>
                        <a:spcAft>
                          <a:spcPts val="0"/>
                        </a:spcAft>
                        <a:buNone/>
                      </a:pPr>
                      <a:r>
                        <a:rPr lang="en" sz="700" u="none" cap="none" strike="noStrike">
                          <a:solidFill>
                            <a:schemeClr val="lt1"/>
                          </a:solidFill>
                        </a:rPr>
                        <a:t>Feature</a:t>
                      </a:r>
                      <a:endParaRPr b="1" i="0" sz="700" u="none" cap="none" strike="noStrike">
                        <a:solidFill>
                          <a:schemeClr val="lt1"/>
                        </a:solidFill>
                        <a:latin typeface="Calibri"/>
                        <a:ea typeface="Calibri"/>
                        <a:cs typeface="Calibri"/>
                        <a:sym typeface="Calibri"/>
                      </a:endParaRPr>
                    </a:p>
                  </a:txBody>
                  <a:tcPr marT="9825" marB="73725" marR="5650" marL="34400" anchor="b">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IMX219</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IMX477</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r h="201525">
                <a:tc>
                  <a:txBody>
                    <a:bodyPr/>
                    <a:lstStyle/>
                    <a:p>
                      <a:pPr indent="0" lvl="0" marL="0" marR="0" rtl="0" algn="l">
                        <a:spcBef>
                          <a:spcPts val="0"/>
                        </a:spcBef>
                        <a:spcAft>
                          <a:spcPts val="0"/>
                        </a:spcAft>
                        <a:buNone/>
                      </a:pPr>
                      <a:r>
                        <a:rPr lang="en" sz="700" u="none" cap="none" strike="noStrike">
                          <a:solidFill>
                            <a:schemeClr val="lt1"/>
                          </a:solidFill>
                        </a:rPr>
                        <a:t>Manufacturer</a:t>
                      </a:r>
                      <a:endParaRPr b="1" i="0" sz="700" u="none" cap="none" strike="noStrike">
                        <a:solidFill>
                          <a:schemeClr val="lt1"/>
                        </a:solidFill>
                        <a:latin typeface="Calibri"/>
                        <a:ea typeface="Calibri"/>
                        <a:cs typeface="Calibri"/>
                        <a:sym typeface="Calibri"/>
                      </a:endParaRPr>
                    </a:p>
                  </a:txBody>
                  <a:tcPr marT="9825" marB="73725" marR="5650" marL="34400" anchor="b">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Sony</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Sony</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r h="201525">
                <a:tc>
                  <a:txBody>
                    <a:bodyPr/>
                    <a:lstStyle/>
                    <a:p>
                      <a:pPr indent="0" lvl="0" marL="0" marR="0" rtl="0" algn="l">
                        <a:spcBef>
                          <a:spcPts val="0"/>
                        </a:spcBef>
                        <a:spcAft>
                          <a:spcPts val="0"/>
                        </a:spcAft>
                        <a:buNone/>
                      </a:pPr>
                      <a:r>
                        <a:rPr lang="en" sz="700" u="none" cap="none" strike="noStrike">
                          <a:solidFill>
                            <a:schemeClr val="lt1"/>
                          </a:solidFill>
                        </a:rPr>
                        <a:t>Sensor Type</a:t>
                      </a:r>
                      <a:endParaRPr b="1" i="0" sz="700" u="none" cap="none" strike="noStrike">
                        <a:solidFill>
                          <a:schemeClr val="lt1"/>
                        </a:solidFill>
                        <a:latin typeface="Calibri"/>
                        <a:ea typeface="Calibri"/>
                        <a:cs typeface="Calibri"/>
                        <a:sym typeface="Calibri"/>
                      </a:endParaRPr>
                    </a:p>
                  </a:txBody>
                  <a:tcPr marT="9825" marB="73725" marR="5650" marL="34400" anchor="b">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CMOS</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CMOS</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r h="201525">
                <a:tc>
                  <a:txBody>
                    <a:bodyPr/>
                    <a:lstStyle/>
                    <a:p>
                      <a:pPr indent="0" lvl="0" marL="0" marR="0" rtl="0" algn="l">
                        <a:spcBef>
                          <a:spcPts val="0"/>
                        </a:spcBef>
                        <a:spcAft>
                          <a:spcPts val="0"/>
                        </a:spcAft>
                        <a:buNone/>
                      </a:pPr>
                      <a:r>
                        <a:rPr lang="en" sz="700" u="none" cap="none" strike="noStrike">
                          <a:solidFill>
                            <a:schemeClr val="lt1"/>
                          </a:solidFill>
                        </a:rPr>
                        <a:t>Resolution</a:t>
                      </a:r>
                      <a:endParaRPr b="1" i="0" sz="700" u="none" cap="none" strike="noStrike">
                        <a:solidFill>
                          <a:schemeClr val="lt1"/>
                        </a:solidFill>
                        <a:latin typeface="Calibri"/>
                        <a:ea typeface="Calibri"/>
                        <a:cs typeface="Calibri"/>
                        <a:sym typeface="Calibri"/>
                      </a:endParaRPr>
                    </a:p>
                  </a:txBody>
                  <a:tcPr marT="9825" marB="73725" marR="5650" marL="34400" anchor="b">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8.3 Megapixels (3280 x 2464)</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12.3 Megapixels (4056 x 3040)</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r h="201525">
                <a:tc>
                  <a:txBody>
                    <a:bodyPr/>
                    <a:lstStyle/>
                    <a:p>
                      <a:pPr indent="0" lvl="0" marL="0" marR="0" rtl="0" algn="l">
                        <a:spcBef>
                          <a:spcPts val="0"/>
                        </a:spcBef>
                        <a:spcAft>
                          <a:spcPts val="0"/>
                        </a:spcAft>
                        <a:buNone/>
                      </a:pPr>
                      <a:r>
                        <a:rPr lang="en" sz="700" u="none" cap="none" strike="noStrike">
                          <a:solidFill>
                            <a:schemeClr val="lt1"/>
                          </a:solidFill>
                        </a:rPr>
                        <a:t>Pixel Size</a:t>
                      </a:r>
                      <a:endParaRPr b="1" i="0" sz="700" u="none" cap="none" strike="noStrike">
                        <a:solidFill>
                          <a:schemeClr val="lt1"/>
                        </a:solidFill>
                        <a:latin typeface="Calibri"/>
                        <a:ea typeface="Calibri"/>
                        <a:cs typeface="Calibri"/>
                        <a:sym typeface="Calibri"/>
                      </a:endParaRPr>
                    </a:p>
                  </a:txBody>
                  <a:tcPr marT="9825" marB="73725" marR="5650" marL="34400" anchor="b">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1.12μm</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1.55μm</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r h="201525">
                <a:tc>
                  <a:txBody>
                    <a:bodyPr/>
                    <a:lstStyle/>
                    <a:p>
                      <a:pPr indent="0" lvl="0" marL="0" marR="0" rtl="0" algn="l">
                        <a:spcBef>
                          <a:spcPts val="0"/>
                        </a:spcBef>
                        <a:spcAft>
                          <a:spcPts val="0"/>
                        </a:spcAft>
                        <a:buNone/>
                      </a:pPr>
                      <a:r>
                        <a:rPr lang="en" sz="700" u="none" cap="none" strike="noStrike">
                          <a:solidFill>
                            <a:schemeClr val="lt1"/>
                          </a:solidFill>
                        </a:rPr>
                        <a:t>Image Sensor Format</a:t>
                      </a:r>
                      <a:endParaRPr b="1" i="0" sz="700" u="none" cap="none" strike="noStrike">
                        <a:solidFill>
                          <a:schemeClr val="lt1"/>
                        </a:solidFill>
                        <a:latin typeface="Calibri"/>
                        <a:ea typeface="Calibri"/>
                        <a:cs typeface="Calibri"/>
                        <a:sym typeface="Calibri"/>
                      </a:endParaRPr>
                    </a:p>
                  </a:txBody>
                  <a:tcPr marT="9825" marB="73725" marR="5650" marL="34400" anchor="b">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1/4 inch</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1/2.3 inch</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r h="201525">
                <a:tc>
                  <a:txBody>
                    <a:bodyPr/>
                    <a:lstStyle/>
                    <a:p>
                      <a:pPr indent="0" lvl="0" marL="0" marR="0" rtl="0" algn="l">
                        <a:spcBef>
                          <a:spcPts val="0"/>
                        </a:spcBef>
                        <a:spcAft>
                          <a:spcPts val="0"/>
                        </a:spcAft>
                        <a:buNone/>
                      </a:pPr>
                      <a:r>
                        <a:rPr lang="en" sz="700" u="none" cap="none" strike="noStrike">
                          <a:solidFill>
                            <a:schemeClr val="lt1"/>
                          </a:solidFill>
                        </a:rPr>
                        <a:t>Dynamic Range</a:t>
                      </a:r>
                      <a:endParaRPr b="1" i="0" sz="700" u="none" cap="none" strike="noStrike">
                        <a:solidFill>
                          <a:schemeClr val="lt1"/>
                        </a:solidFill>
                        <a:latin typeface="Calibri"/>
                        <a:ea typeface="Calibri"/>
                        <a:cs typeface="Calibri"/>
                        <a:sym typeface="Calibri"/>
                      </a:endParaRPr>
                    </a:p>
                  </a:txBody>
                  <a:tcPr marT="9825" marB="73725" marR="5650" marL="34400" anchor="b">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10-bit</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10-bit</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r h="201525">
                <a:tc>
                  <a:txBody>
                    <a:bodyPr/>
                    <a:lstStyle/>
                    <a:p>
                      <a:pPr indent="0" lvl="0" marL="0" marR="0" rtl="0" algn="l">
                        <a:spcBef>
                          <a:spcPts val="0"/>
                        </a:spcBef>
                        <a:spcAft>
                          <a:spcPts val="0"/>
                        </a:spcAft>
                        <a:buNone/>
                      </a:pPr>
                      <a:r>
                        <a:rPr lang="en" sz="700" u="none" cap="none" strike="noStrike">
                          <a:solidFill>
                            <a:schemeClr val="lt1"/>
                          </a:solidFill>
                        </a:rPr>
                        <a:t>Frame Rate</a:t>
                      </a:r>
                      <a:endParaRPr b="1" i="0" sz="700" u="none" cap="none" strike="noStrike">
                        <a:solidFill>
                          <a:schemeClr val="lt1"/>
                        </a:solidFill>
                        <a:latin typeface="Calibri"/>
                        <a:ea typeface="Calibri"/>
                        <a:cs typeface="Calibri"/>
                        <a:sym typeface="Calibri"/>
                      </a:endParaRPr>
                    </a:p>
                  </a:txBody>
                  <a:tcPr marT="9825" marB="73725" marR="5650" marL="34400" anchor="b">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Up to 30 fps</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Up to 60 fps</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r h="201525">
                <a:tc>
                  <a:txBody>
                    <a:bodyPr/>
                    <a:lstStyle/>
                    <a:p>
                      <a:pPr indent="0" lvl="0" marL="0" marR="0" rtl="0" algn="l">
                        <a:spcBef>
                          <a:spcPts val="0"/>
                        </a:spcBef>
                        <a:spcAft>
                          <a:spcPts val="0"/>
                        </a:spcAft>
                        <a:buNone/>
                      </a:pPr>
                      <a:r>
                        <a:rPr lang="en" sz="700" u="none" cap="none" strike="noStrike">
                          <a:solidFill>
                            <a:schemeClr val="lt1"/>
                          </a:solidFill>
                        </a:rPr>
                        <a:t>Shutter Type</a:t>
                      </a:r>
                      <a:endParaRPr b="1" i="0" sz="700" u="none" cap="none" strike="noStrike">
                        <a:solidFill>
                          <a:schemeClr val="lt1"/>
                        </a:solidFill>
                        <a:latin typeface="Calibri"/>
                        <a:ea typeface="Calibri"/>
                        <a:cs typeface="Calibri"/>
                        <a:sym typeface="Calibri"/>
                      </a:endParaRPr>
                    </a:p>
                  </a:txBody>
                  <a:tcPr marT="9825" marB="73725" marR="5650" marL="34400" anchor="b">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Rolling Shutter</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Rolling Shutter</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r h="201525">
                <a:tc>
                  <a:txBody>
                    <a:bodyPr/>
                    <a:lstStyle/>
                    <a:p>
                      <a:pPr indent="0" lvl="0" marL="0" marR="0" rtl="0" algn="l">
                        <a:spcBef>
                          <a:spcPts val="0"/>
                        </a:spcBef>
                        <a:spcAft>
                          <a:spcPts val="0"/>
                        </a:spcAft>
                        <a:buNone/>
                      </a:pPr>
                      <a:r>
                        <a:rPr lang="en" sz="700" u="none" cap="none" strike="noStrike">
                          <a:solidFill>
                            <a:schemeClr val="lt1"/>
                          </a:solidFill>
                        </a:rPr>
                        <a:t>Lens Mount</a:t>
                      </a:r>
                      <a:endParaRPr b="1" i="0" sz="700" u="none" cap="none" strike="noStrike">
                        <a:solidFill>
                          <a:schemeClr val="lt1"/>
                        </a:solidFill>
                        <a:latin typeface="Calibri"/>
                        <a:ea typeface="Calibri"/>
                        <a:cs typeface="Calibri"/>
                        <a:sym typeface="Calibri"/>
                      </a:endParaRPr>
                    </a:p>
                  </a:txBody>
                  <a:tcPr marT="9825" marB="73725" marR="5650" marL="34400" anchor="b">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M12</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CS-mount</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r h="201525">
                <a:tc>
                  <a:txBody>
                    <a:bodyPr/>
                    <a:lstStyle/>
                    <a:p>
                      <a:pPr indent="0" lvl="0" marL="0" marR="0" rtl="0" algn="l">
                        <a:spcBef>
                          <a:spcPts val="0"/>
                        </a:spcBef>
                        <a:spcAft>
                          <a:spcPts val="0"/>
                        </a:spcAft>
                        <a:buNone/>
                      </a:pPr>
                      <a:r>
                        <a:rPr lang="en" sz="700" u="none" cap="none" strike="noStrike">
                          <a:solidFill>
                            <a:schemeClr val="lt1"/>
                          </a:solidFill>
                        </a:rPr>
                        <a:t>Field of View (FOV)</a:t>
                      </a:r>
                      <a:endParaRPr b="1" i="0" sz="700" u="none" cap="none" strike="noStrike">
                        <a:solidFill>
                          <a:schemeClr val="lt1"/>
                        </a:solidFill>
                        <a:latin typeface="Calibri"/>
                        <a:ea typeface="Calibri"/>
                        <a:cs typeface="Calibri"/>
                        <a:sym typeface="Calibri"/>
                      </a:endParaRPr>
                    </a:p>
                  </a:txBody>
                  <a:tcPr marT="9825" marB="73725" marR="5650" marL="34400" anchor="b">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Varies depending on the lens used</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Varies depending on the lens used</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r h="201525">
                <a:tc>
                  <a:txBody>
                    <a:bodyPr/>
                    <a:lstStyle/>
                    <a:p>
                      <a:pPr indent="0" lvl="0" marL="0" marR="0" rtl="0" algn="l">
                        <a:spcBef>
                          <a:spcPts val="0"/>
                        </a:spcBef>
                        <a:spcAft>
                          <a:spcPts val="0"/>
                        </a:spcAft>
                        <a:buNone/>
                      </a:pPr>
                      <a:r>
                        <a:rPr lang="en" sz="700" u="none" cap="none" strike="noStrike">
                          <a:solidFill>
                            <a:schemeClr val="lt1"/>
                          </a:solidFill>
                        </a:rPr>
                        <a:t>Focus Type</a:t>
                      </a:r>
                      <a:endParaRPr b="1" i="0" sz="700" u="none" cap="none" strike="noStrike">
                        <a:solidFill>
                          <a:schemeClr val="lt1"/>
                        </a:solidFill>
                        <a:latin typeface="Calibri"/>
                        <a:ea typeface="Calibri"/>
                        <a:cs typeface="Calibri"/>
                        <a:sym typeface="Calibri"/>
                      </a:endParaRPr>
                    </a:p>
                  </a:txBody>
                  <a:tcPr marT="9825" marB="73725" marR="5650" marL="34400" anchor="b">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Fixed focus</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Adjustable focus</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r h="201525">
                <a:tc>
                  <a:txBody>
                    <a:bodyPr/>
                    <a:lstStyle/>
                    <a:p>
                      <a:pPr indent="0" lvl="0" marL="0" marR="0" rtl="0" algn="l">
                        <a:spcBef>
                          <a:spcPts val="0"/>
                        </a:spcBef>
                        <a:spcAft>
                          <a:spcPts val="0"/>
                        </a:spcAft>
                        <a:buNone/>
                      </a:pPr>
                      <a:r>
                        <a:rPr lang="en" sz="700" u="none" cap="none" strike="noStrike">
                          <a:solidFill>
                            <a:schemeClr val="lt1"/>
                          </a:solidFill>
                        </a:rPr>
                        <a:t>Interface</a:t>
                      </a:r>
                      <a:endParaRPr b="1" i="0" sz="700" u="none" cap="none" strike="noStrike">
                        <a:solidFill>
                          <a:schemeClr val="lt1"/>
                        </a:solidFill>
                        <a:latin typeface="Calibri"/>
                        <a:ea typeface="Calibri"/>
                        <a:cs typeface="Calibri"/>
                        <a:sym typeface="Calibri"/>
                      </a:endParaRPr>
                    </a:p>
                  </a:txBody>
                  <a:tcPr marT="9825" marB="73725" marR="5650" marL="34400" anchor="b">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MIPI CSI-2</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MIPI CSI-2</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r h="201525">
                <a:tc>
                  <a:txBody>
                    <a:bodyPr/>
                    <a:lstStyle/>
                    <a:p>
                      <a:pPr indent="0" lvl="0" marL="0" marR="0" rtl="0" algn="l">
                        <a:spcBef>
                          <a:spcPts val="0"/>
                        </a:spcBef>
                        <a:spcAft>
                          <a:spcPts val="0"/>
                        </a:spcAft>
                        <a:buNone/>
                      </a:pPr>
                      <a:r>
                        <a:rPr lang="en" sz="700" u="none" cap="none" strike="noStrike">
                          <a:solidFill>
                            <a:schemeClr val="lt1"/>
                          </a:solidFill>
                        </a:rPr>
                        <a:t>Operating Voltage</a:t>
                      </a:r>
                      <a:endParaRPr b="1" i="0" sz="700" u="none" cap="none" strike="noStrike">
                        <a:solidFill>
                          <a:schemeClr val="lt1"/>
                        </a:solidFill>
                        <a:latin typeface="Calibri"/>
                        <a:ea typeface="Calibri"/>
                        <a:cs typeface="Calibri"/>
                        <a:sym typeface="Calibri"/>
                      </a:endParaRPr>
                    </a:p>
                  </a:txBody>
                  <a:tcPr marT="9825" marB="73725" marR="5650" marL="34400" anchor="b">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2.5V</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1.2V</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r h="201525">
                <a:tc>
                  <a:txBody>
                    <a:bodyPr/>
                    <a:lstStyle/>
                    <a:p>
                      <a:pPr indent="0" lvl="0" marL="0" marR="0" rtl="0" algn="l">
                        <a:spcBef>
                          <a:spcPts val="0"/>
                        </a:spcBef>
                        <a:spcAft>
                          <a:spcPts val="0"/>
                        </a:spcAft>
                        <a:buNone/>
                      </a:pPr>
                      <a:r>
                        <a:rPr lang="en" sz="700" u="none" cap="none" strike="noStrike">
                          <a:solidFill>
                            <a:schemeClr val="lt1"/>
                          </a:solidFill>
                        </a:rPr>
                        <a:t>Power Consumption</a:t>
                      </a:r>
                      <a:endParaRPr b="1" i="0" sz="700" u="none" cap="none" strike="noStrike">
                        <a:solidFill>
                          <a:schemeClr val="lt1"/>
                        </a:solidFill>
                        <a:latin typeface="Calibri"/>
                        <a:ea typeface="Calibri"/>
                        <a:cs typeface="Calibri"/>
                        <a:sym typeface="Calibri"/>
                      </a:endParaRPr>
                    </a:p>
                  </a:txBody>
                  <a:tcPr marT="9825" marB="73725" marR="5650" marL="34400" anchor="b">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250-300mW (typical)</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500-600mW (typical)</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r h="201525">
                <a:tc>
                  <a:txBody>
                    <a:bodyPr/>
                    <a:lstStyle/>
                    <a:p>
                      <a:pPr indent="0" lvl="0" marL="0" marR="0" rtl="0" algn="l">
                        <a:spcBef>
                          <a:spcPts val="0"/>
                        </a:spcBef>
                        <a:spcAft>
                          <a:spcPts val="0"/>
                        </a:spcAft>
                        <a:buNone/>
                      </a:pPr>
                      <a:r>
                        <a:rPr lang="en" sz="700" u="none" cap="none" strike="noStrike">
                          <a:solidFill>
                            <a:schemeClr val="lt1"/>
                          </a:solidFill>
                        </a:rPr>
                        <a:t>Dimensions</a:t>
                      </a:r>
                      <a:endParaRPr b="1" i="0" sz="700" u="none" cap="none" strike="noStrike">
                        <a:solidFill>
                          <a:schemeClr val="lt1"/>
                        </a:solidFill>
                        <a:latin typeface="Calibri"/>
                        <a:ea typeface="Calibri"/>
                        <a:cs typeface="Calibri"/>
                        <a:sym typeface="Calibri"/>
                      </a:endParaRPr>
                    </a:p>
                  </a:txBody>
                  <a:tcPr marT="9825" marB="73725" marR="5650" marL="34400" anchor="b">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25 x 23.86 mm</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25 x 23.86 mm</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r h="201525">
                <a:tc>
                  <a:txBody>
                    <a:bodyPr/>
                    <a:lstStyle/>
                    <a:p>
                      <a:pPr indent="0" lvl="0" marL="0" marR="0" rtl="0" algn="l">
                        <a:spcBef>
                          <a:spcPts val="0"/>
                        </a:spcBef>
                        <a:spcAft>
                          <a:spcPts val="0"/>
                        </a:spcAft>
                        <a:buNone/>
                      </a:pPr>
                      <a:r>
                        <a:rPr lang="en" sz="700" u="none" cap="none" strike="noStrike">
                          <a:solidFill>
                            <a:schemeClr val="lt1"/>
                          </a:solidFill>
                        </a:rPr>
                        <a:t>Weight</a:t>
                      </a:r>
                      <a:endParaRPr b="1" i="0" sz="700" u="none" cap="none" strike="noStrike">
                        <a:solidFill>
                          <a:schemeClr val="lt1"/>
                        </a:solidFill>
                        <a:latin typeface="Calibri"/>
                        <a:ea typeface="Calibri"/>
                        <a:cs typeface="Calibri"/>
                        <a:sym typeface="Calibri"/>
                      </a:endParaRPr>
                    </a:p>
                  </a:txBody>
                  <a:tcPr marT="9825" marB="73725" marR="5650" marL="34400" anchor="b">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Approximately 3 grams</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Approximately 3 grams</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r h="201525">
                <a:tc>
                  <a:txBody>
                    <a:bodyPr/>
                    <a:lstStyle/>
                    <a:p>
                      <a:pPr indent="0" lvl="0" marL="0" marR="0" rtl="0" algn="l">
                        <a:spcBef>
                          <a:spcPts val="0"/>
                        </a:spcBef>
                        <a:spcAft>
                          <a:spcPts val="0"/>
                        </a:spcAft>
                        <a:buNone/>
                      </a:pPr>
                      <a:r>
                        <a:rPr lang="en" sz="700" u="none" cap="none" strike="noStrike">
                          <a:solidFill>
                            <a:schemeClr val="lt1"/>
                          </a:solidFill>
                        </a:rPr>
                        <a:t>Supported Platforms</a:t>
                      </a:r>
                      <a:endParaRPr b="1" i="0" sz="700" u="none" cap="none" strike="noStrike">
                        <a:solidFill>
                          <a:schemeClr val="lt1"/>
                        </a:solidFill>
                        <a:latin typeface="Calibri"/>
                        <a:ea typeface="Calibri"/>
                        <a:cs typeface="Calibri"/>
                        <a:sym typeface="Calibri"/>
                      </a:endParaRPr>
                    </a:p>
                  </a:txBody>
                  <a:tcPr marT="9825" marB="73725" marR="5650" marL="34400" anchor="b">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Raspberry Pi, Jetson Nano, etc.</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Raspberry Pi, Jetson Nano, etc.</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r h="201525">
                <a:tc>
                  <a:txBody>
                    <a:bodyPr/>
                    <a:lstStyle/>
                    <a:p>
                      <a:pPr indent="0" lvl="0" marL="0" marR="0" rtl="0" algn="l">
                        <a:spcBef>
                          <a:spcPts val="0"/>
                        </a:spcBef>
                        <a:spcAft>
                          <a:spcPts val="0"/>
                        </a:spcAft>
                        <a:buNone/>
                      </a:pPr>
                      <a:r>
                        <a:rPr lang="en" sz="700" u="none" cap="none" strike="noStrike">
                          <a:solidFill>
                            <a:schemeClr val="lt1"/>
                          </a:solidFill>
                        </a:rPr>
                        <a:t>Price</a:t>
                      </a:r>
                      <a:endParaRPr b="1" i="0" sz="700" u="none" cap="none" strike="noStrike">
                        <a:solidFill>
                          <a:schemeClr val="lt1"/>
                        </a:solidFill>
                        <a:latin typeface="Calibri"/>
                        <a:ea typeface="Calibri"/>
                        <a:cs typeface="Calibri"/>
                        <a:sym typeface="Calibri"/>
                      </a:endParaRPr>
                    </a:p>
                  </a:txBody>
                  <a:tcPr marT="9825" marB="73725" marR="5650" marL="34400" anchor="b">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$20 - $40</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None/>
                      </a:pPr>
                      <a:r>
                        <a:rPr lang="en" sz="700" u="none" cap="none" strike="noStrike">
                          <a:solidFill>
                            <a:schemeClr val="lt1"/>
                          </a:solidFill>
                        </a:rPr>
                        <a:t>$80 - $120</a:t>
                      </a:r>
                      <a:endParaRPr b="0" i="0" sz="700" u="none" cap="none" strike="noStrike">
                        <a:solidFill>
                          <a:schemeClr val="lt1"/>
                        </a:solidFill>
                        <a:latin typeface="Calibri"/>
                        <a:ea typeface="Calibri"/>
                        <a:cs typeface="Calibri"/>
                        <a:sym typeface="Calibri"/>
                      </a:endParaRPr>
                    </a:p>
                  </a:txBody>
                  <a:tcPr marT="9825" marB="73725" marR="5650" marL="34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bl>
          </a:graphicData>
        </a:graphic>
      </p:graphicFrame>
      <p:sp>
        <p:nvSpPr>
          <p:cNvPr id="701" name="Google Shape;701;p138"/>
          <p:cNvSpPr txBox="1"/>
          <p:nvPr/>
        </p:nvSpPr>
        <p:spPr>
          <a:xfrm>
            <a:off x="3987847" y="4397207"/>
            <a:ext cx="45708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Corbel"/>
                <a:ea typeface="Corbel"/>
                <a:cs typeface="Corbel"/>
                <a:sym typeface="Corbel"/>
              </a:rPr>
              <a:t>[5] Arducam Jetson compatibility IMX219 IMX477 https://www.arducam.com/jetson-nano-xavier-nx-camera-imx219-imx477-arducam/</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121"/>
          <p:cNvSpPr txBox="1"/>
          <p:nvPr>
            <p:ph idx="4" type="title"/>
          </p:nvPr>
        </p:nvSpPr>
        <p:spPr>
          <a:xfrm>
            <a:off x="938500" y="338175"/>
            <a:ext cx="4629300" cy="51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solidFill>
                  <a:schemeClr val="lt1"/>
                </a:solidFill>
                <a:latin typeface="Roboto"/>
                <a:ea typeface="Roboto"/>
                <a:cs typeface="Roboto"/>
                <a:sym typeface="Roboto"/>
              </a:rPr>
              <a:t>Meet the team: </a:t>
            </a:r>
            <a:endParaRPr b="1">
              <a:solidFill>
                <a:schemeClr val="lt1"/>
              </a:solidFill>
              <a:latin typeface="Roboto"/>
              <a:ea typeface="Roboto"/>
              <a:cs typeface="Roboto"/>
              <a:sym typeface="Roboto"/>
            </a:endParaRPr>
          </a:p>
        </p:txBody>
      </p:sp>
      <p:cxnSp>
        <p:nvCxnSpPr>
          <p:cNvPr id="532" name="Google Shape;532;p121"/>
          <p:cNvCxnSpPr/>
          <p:nvPr/>
        </p:nvCxnSpPr>
        <p:spPr>
          <a:xfrm>
            <a:off x="938500" y="850872"/>
            <a:ext cx="2763000" cy="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grpSp>
        <p:nvGrpSpPr>
          <p:cNvPr id="533" name="Google Shape;533;p121"/>
          <p:cNvGrpSpPr/>
          <p:nvPr/>
        </p:nvGrpSpPr>
        <p:grpSpPr>
          <a:xfrm>
            <a:off x="3848381" y="2799956"/>
            <a:ext cx="1447234" cy="1642142"/>
            <a:chOff x="1357968" y="4170324"/>
            <a:chExt cx="2317800" cy="2616125"/>
          </a:xfrm>
        </p:grpSpPr>
        <p:sp>
          <p:nvSpPr>
            <p:cNvPr id="534" name="Google Shape;534;p121"/>
            <p:cNvSpPr txBox="1"/>
            <p:nvPr/>
          </p:nvSpPr>
          <p:spPr>
            <a:xfrm>
              <a:off x="1357968" y="4170324"/>
              <a:ext cx="2317800" cy="3432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0" i="0" lang="en" sz="1400" u="none" cap="none" strike="noStrike">
                  <a:solidFill>
                    <a:srgbClr val="FFAB40"/>
                  </a:solidFill>
                  <a:latin typeface="Catamaran SemiBold"/>
                  <a:ea typeface="Catamaran SemiBold"/>
                  <a:cs typeface="Catamaran SemiBold"/>
                  <a:sym typeface="Catamaran SemiBold"/>
                </a:rPr>
                <a:t>Zahra Tolideh</a:t>
              </a:r>
              <a:endParaRPr b="0" i="0" sz="1400" u="none" cap="none" strike="noStrike">
                <a:solidFill>
                  <a:srgbClr val="FFAB40"/>
                </a:solidFill>
                <a:latin typeface="Catamaran SemiBold"/>
                <a:ea typeface="Catamaran SemiBold"/>
                <a:cs typeface="Catamaran SemiBold"/>
                <a:sym typeface="Catamaran SemiBold"/>
              </a:endParaRPr>
            </a:p>
          </p:txBody>
        </p:sp>
        <p:sp>
          <p:nvSpPr>
            <p:cNvPr id="535" name="Google Shape;535;p121"/>
            <p:cNvSpPr txBox="1"/>
            <p:nvPr/>
          </p:nvSpPr>
          <p:spPr>
            <a:xfrm>
              <a:off x="1616567" y="4549949"/>
              <a:ext cx="1845600" cy="22365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100"/>
                <a:buFont typeface="Arial"/>
                <a:buNone/>
              </a:pPr>
              <a:r>
                <a:rPr b="0" i="0" lang="en" sz="1100" u="none" cap="none" strike="noStrike">
                  <a:solidFill>
                    <a:srgbClr val="85D5E6"/>
                  </a:solidFill>
                  <a:latin typeface="Avenir"/>
                  <a:ea typeface="Avenir"/>
                  <a:cs typeface="Avenir"/>
                  <a:sym typeface="Avenir"/>
                </a:rPr>
                <a:t>B.S. Computer and Cybersecurity Engineering</a:t>
              </a:r>
              <a:br>
                <a:rPr b="0" i="0" lang="en" sz="1100" u="none" cap="none" strike="noStrike">
                  <a:solidFill>
                    <a:srgbClr val="85D5E6"/>
                  </a:solidFill>
                  <a:latin typeface="Avenir"/>
                  <a:ea typeface="Avenir"/>
                  <a:cs typeface="Avenir"/>
                  <a:sym typeface="Avenir"/>
                </a:rPr>
              </a:br>
              <a:endParaRPr b="0" i="0" sz="1100" u="none" cap="none" strike="noStrike">
                <a:solidFill>
                  <a:srgbClr val="85D5E6"/>
                </a:solidFill>
                <a:latin typeface="Avenir"/>
                <a:ea typeface="Avenir"/>
                <a:cs typeface="Avenir"/>
                <a:sym typeface="Avenir"/>
              </a:endParaRPr>
            </a:p>
            <a:p>
              <a:pPr indent="0" lvl="0" marL="0" marR="0" rtl="0" algn="ctr">
                <a:lnSpc>
                  <a:spcPct val="90000"/>
                </a:lnSpc>
                <a:spcBef>
                  <a:spcPts val="0"/>
                </a:spcBef>
                <a:spcAft>
                  <a:spcPts val="0"/>
                </a:spcAft>
                <a:buClr>
                  <a:srgbClr val="000000"/>
                </a:buClr>
                <a:buSzPts val="1100"/>
                <a:buFont typeface="Arial"/>
                <a:buNone/>
              </a:pPr>
              <a:r>
                <a:rPr b="0" i="0" lang="en" sz="1100" u="none" cap="none" strike="noStrike">
                  <a:solidFill>
                    <a:srgbClr val="85D5E6"/>
                  </a:solidFill>
                  <a:latin typeface="Avenir"/>
                  <a:ea typeface="Avenir"/>
                  <a:cs typeface="Avenir"/>
                  <a:sym typeface="Avenir"/>
                </a:rPr>
                <a:t>M.S Computer Engineering</a:t>
              </a:r>
              <a:endParaRPr b="0" i="0" sz="1100" u="none" cap="none" strike="noStrike">
                <a:solidFill>
                  <a:srgbClr val="85D5E6"/>
                </a:solidFill>
                <a:latin typeface="Avenir"/>
                <a:ea typeface="Avenir"/>
                <a:cs typeface="Avenir"/>
                <a:sym typeface="Avenir"/>
              </a:endParaRPr>
            </a:p>
            <a:p>
              <a:pPr indent="0" lvl="0" marL="457200" marR="0" rtl="0" algn="l">
                <a:lnSpc>
                  <a:spcPct val="90000"/>
                </a:lnSpc>
                <a:spcBef>
                  <a:spcPts val="0"/>
                </a:spcBef>
                <a:spcAft>
                  <a:spcPts val="0"/>
                </a:spcAft>
                <a:buClr>
                  <a:srgbClr val="000000"/>
                </a:buClr>
                <a:buSzPts val="1100"/>
                <a:buFont typeface="Arial"/>
                <a:buNone/>
              </a:pPr>
              <a:r>
                <a:t/>
              </a:r>
              <a:endParaRPr b="0" i="0" sz="1100" u="none" cap="none" strike="noStrike">
                <a:solidFill>
                  <a:srgbClr val="85D5E6"/>
                </a:solidFill>
                <a:latin typeface="Catamaran"/>
                <a:ea typeface="Catamaran"/>
                <a:cs typeface="Catamaran"/>
                <a:sym typeface="Catamaran"/>
              </a:endParaRPr>
            </a:p>
            <a:p>
              <a:pPr indent="0" lvl="0" marL="0" marR="0" rtl="0" algn="l">
                <a:lnSpc>
                  <a:spcPct val="90000"/>
                </a:lnSpc>
                <a:spcBef>
                  <a:spcPts val="0"/>
                </a:spcBef>
                <a:spcAft>
                  <a:spcPts val="0"/>
                </a:spcAft>
                <a:buClr>
                  <a:srgbClr val="000000"/>
                </a:buClr>
                <a:buSzPts val="1100"/>
                <a:buFont typeface="Arial"/>
                <a:buNone/>
              </a:pPr>
              <a:r>
                <a:t/>
              </a:r>
              <a:endParaRPr b="0" i="0" sz="1100" u="none" cap="none" strike="noStrike">
                <a:solidFill>
                  <a:srgbClr val="85D5E6"/>
                </a:solidFill>
                <a:latin typeface="Catamaran"/>
                <a:ea typeface="Catamaran"/>
                <a:cs typeface="Catamaran"/>
                <a:sym typeface="Catamaran"/>
              </a:endParaRPr>
            </a:p>
          </p:txBody>
        </p:sp>
      </p:grpSp>
      <p:pic>
        <p:nvPicPr>
          <p:cNvPr id="536" name="Google Shape;536;p121"/>
          <p:cNvPicPr preferRelativeResize="0"/>
          <p:nvPr/>
        </p:nvPicPr>
        <p:blipFill rotWithShape="1">
          <a:blip r:embed="rId3">
            <a:alphaModFix/>
          </a:blip>
          <a:srcRect b="0" l="19602" r="13427" t="0"/>
          <a:stretch/>
        </p:blipFill>
        <p:spPr>
          <a:xfrm rot="5400000">
            <a:off x="3990284" y="1423103"/>
            <a:ext cx="1163331" cy="1151975"/>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47450"/>
              </a:srgbClr>
            </a:outerShdw>
          </a:effectLst>
        </p:spPr>
      </p:pic>
      <p:grpSp>
        <p:nvGrpSpPr>
          <p:cNvPr id="537" name="Google Shape;537;p121"/>
          <p:cNvGrpSpPr/>
          <p:nvPr/>
        </p:nvGrpSpPr>
        <p:grpSpPr>
          <a:xfrm>
            <a:off x="938506" y="2799956"/>
            <a:ext cx="1447234" cy="1642142"/>
            <a:chOff x="1357968" y="4170324"/>
            <a:chExt cx="2317800" cy="2616125"/>
          </a:xfrm>
        </p:grpSpPr>
        <p:sp>
          <p:nvSpPr>
            <p:cNvPr id="538" name="Google Shape;538;p121"/>
            <p:cNvSpPr txBox="1"/>
            <p:nvPr/>
          </p:nvSpPr>
          <p:spPr>
            <a:xfrm>
              <a:off x="1357968" y="4170324"/>
              <a:ext cx="2317800" cy="3432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0" i="0" lang="en" sz="1400" u="none" cap="none" strike="noStrike">
                  <a:solidFill>
                    <a:srgbClr val="FFAB40"/>
                  </a:solidFill>
                  <a:latin typeface="Catamaran SemiBold"/>
                  <a:ea typeface="Catamaran SemiBold"/>
                  <a:cs typeface="Catamaran SemiBold"/>
                  <a:sym typeface="Catamaran SemiBold"/>
                </a:rPr>
                <a:t>Alan Palayil</a:t>
              </a:r>
              <a:endParaRPr b="0" i="0" sz="1400" u="none" cap="none" strike="noStrike">
                <a:solidFill>
                  <a:srgbClr val="FFAB40"/>
                </a:solidFill>
                <a:latin typeface="Catamaran SemiBold"/>
                <a:ea typeface="Catamaran SemiBold"/>
                <a:cs typeface="Catamaran SemiBold"/>
                <a:sym typeface="Catamaran SemiBold"/>
              </a:endParaRPr>
            </a:p>
          </p:txBody>
        </p:sp>
        <p:sp>
          <p:nvSpPr>
            <p:cNvPr id="539" name="Google Shape;539;p121"/>
            <p:cNvSpPr txBox="1"/>
            <p:nvPr/>
          </p:nvSpPr>
          <p:spPr>
            <a:xfrm>
              <a:off x="1616567" y="4549949"/>
              <a:ext cx="1845600" cy="22365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100"/>
                <a:buFont typeface="Arial"/>
                <a:buNone/>
              </a:pPr>
              <a:r>
                <a:rPr b="0" i="0" lang="en" sz="1100" u="none" cap="none" strike="noStrike">
                  <a:solidFill>
                    <a:srgbClr val="85D5E6"/>
                  </a:solidFill>
                  <a:latin typeface="Avenir"/>
                  <a:ea typeface="Avenir"/>
                  <a:cs typeface="Avenir"/>
                  <a:sym typeface="Avenir"/>
                </a:rPr>
                <a:t>B.S. Computer and Cybersecurity Engineering</a:t>
              </a:r>
              <a:br>
                <a:rPr b="0" i="0" lang="en" sz="1100" u="none" cap="none" strike="noStrike">
                  <a:solidFill>
                    <a:srgbClr val="85D5E6"/>
                  </a:solidFill>
                  <a:latin typeface="Avenir"/>
                  <a:ea typeface="Avenir"/>
                  <a:cs typeface="Avenir"/>
                  <a:sym typeface="Avenir"/>
                </a:rPr>
              </a:br>
              <a:endParaRPr b="0" i="0" sz="1100" u="none" cap="none" strike="noStrike">
                <a:solidFill>
                  <a:srgbClr val="85D5E6"/>
                </a:solidFill>
                <a:latin typeface="Avenir"/>
                <a:ea typeface="Avenir"/>
                <a:cs typeface="Avenir"/>
                <a:sym typeface="Avenir"/>
              </a:endParaRPr>
            </a:p>
            <a:p>
              <a:pPr indent="0" lvl="0" marL="0" marR="0" rtl="0" algn="ctr">
                <a:lnSpc>
                  <a:spcPct val="90000"/>
                </a:lnSpc>
                <a:spcBef>
                  <a:spcPts val="0"/>
                </a:spcBef>
                <a:spcAft>
                  <a:spcPts val="0"/>
                </a:spcAft>
                <a:buClr>
                  <a:srgbClr val="000000"/>
                </a:buClr>
                <a:buSzPts val="1100"/>
                <a:buFont typeface="Arial"/>
                <a:buNone/>
              </a:pPr>
              <a:r>
                <a:rPr b="0" i="0" lang="en" sz="1100" u="none" cap="none" strike="noStrike">
                  <a:solidFill>
                    <a:srgbClr val="85D5E6"/>
                  </a:solidFill>
                  <a:latin typeface="Avenir"/>
                  <a:ea typeface="Avenir"/>
                  <a:cs typeface="Avenir"/>
                  <a:sym typeface="Avenir"/>
                </a:rPr>
                <a:t>M.S Cybersecurity Engineering</a:t>
              </a:r>
              <a:endParaRPr b="0" i="0" sz="1100" u="none" cap="none" strike="noStrike">
                <a:solidFill>
                  <a:srgbClr val="85D5E6"/>
                </a:solidFill>
                <a:latin typeface="Avenir"/>
                <a:ea typeface="Avenir"/>
                <a:cs typeface="Avenir"/>
                <a:sym typeface="Avenir"/>
              </a:endParaRPr>
            </a:p>
            <a:p>
              <a:pPr indent="0" lvl="0" marL="457200" marR="0" rtl="0" algn="l">
                <a:lnSpc>
                  <a:spcPct val="90000"/>
                </a:lnSpc>
                <a:spcBef>
                  <a:spcPts val="0"/>
                </a:spcBef>
                <a:spcAft>
                  <a:spcPts val="0"/>
                </a:spcAft>
                <a:buClr>
                  <a:srgbClr val="000000"/>
                </a:buClr>
                <a:buSzPts val="1100"/>
                <a:buFont typeface="Arial"/>
                <a:buNone/>
              </a:pPr>
              <a:r>
                <a:t/>
              </a:r>
              <a:endParaRPr b="0" i="0" sz="1100" u="none" cap="none" strike="noStrike">
                <a:solidFill>
                  <a:srgbClr val="85D5E6"/>
                </a:solidFill>
                <a:latin typeface="Catamaran"/>
                <a:ea typeface="Catamaran"/>
                <a:cs typeface="Catamaran"/>
                <a:sym typeface="Catamaran"/>
              </a:endParaRPr>
            </a:p>
            <a:p>
              <a:pPr indent="0" lvl="0" marL="0" marR="0" rtl="0" algn="l">
                <a:lnSpc>
                  <a:spcPct val="90000"/>
                </a:lnSpc>
                <a:spcBef>
                  <a:spcPts val="0"/>
                </a:spcBef>
                <a:spcAft>
                  <a:spcPts val="0"/>
                </a:spcAft>
                <a:buClr>
                  <a:srgbClr val="000000"/>
                </a:buClr>
                <a:buSzPts val="1100"/>
                <a:buFont typeface="Arial"/>
                <a:buNone/>
              </a:pPr>
              <a:r>
                <a:t/>
              </a:r>
              <a:endParaRPr b="0" i="0" sz="1100" u="none" cap="none" strike="noStrike">
                <a:solidFill>
                  <a:srgbClr val="85D5E6"/>
                </a:solidFill>
                <a:latin typeface="Catamaran"/>
                <a:ea typeface="Catamaran"/>
                <a:cs typeface="Catamaran"/>
                <a:sym typeface="Catamaran"/>
              </a:endParaRPr>
            </a:p>
          </p:txBody>
        </p:sp>
      </p:grpSp>
      <p:pic>
        <p:nvPicPr>
          <p:cNvPr id="540" name="Google Shape;540;p121"/>
          <p:cNvPicPr preferRelativeResize="0"/>
          <p:nvPr/>
        </p:nvPicPr>
        <p:blipFill rotWithShape="1">
          <a:blip r:embed="rId4">
            <a:alphaModFix/>
          </a:blip>
          <a:srcRect b="495" l="0" r="0" t="485"/>
          <a:stretch/>
        </p:blipFill>
        <p:spPr>
          <a:xfrm>
            <a:off x="1080409" y="1423103"/>
            <a:ext cx="1163331" cy="1151974"/>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47450"/>
              </a:srgbClr>
            </a:outerShdw>
          </a:effectLst>
        </p:spPr>
      </p:pic>
      <p:grpSp>
        <p:nvGrpSpPr>
          <p:cNvPr id="541" name="Google Shape;541;p121"/>
          <p:cNvGrpSpPr/>
          <p:nvPr/>
        </p:nvGrpSpPr>
        <p:grpSpPr>
          <a:xfrm>
            <a:off x="6758256" y="2799956"/>
            <a:ext cx="1447234" cy="1642142"/>
            <a:chOff x="1357968" y="4170324"/>
            <a:chExt cx="2317800" cy="2616125"/>
          </a:xfrm>
        </p:grpSpPr>
        <p:sp>
          <p:nvSpPr>
            <p:cNvPr id="542" name="Google Shape;542;p121"/>
            <p:cNvSpPr txBox="1"/>
            <p:nvPr/>
          </p:nvSpPr>
          <p:spPr>
            <a:xfrm>
              <a:off x="1357968" y="4170324"/>
              <a:ext cx="2317800" cy="3432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0" i="0" lang="en" sz="1400" u="none" cap="none" strike="noStrike">
                  <a:solidFill>
                    <a:srgbClr val="FFAB40"/>
                  </a:solidFill>
                  <a:latin typeface="Catamaran SemiBold"/>
                  <a:ea typeface="Catamaran SemiBold"/>
                  <a:cs typeface="Catamaran SemiBold"/>
                  <a:sym typeface="Catamaran SemiBold"/>
                </a:rPr>
                <a:t>Lukas Klicker</a:t>
              </a:r>
              <a:endParaRPr b="0" i="0" sz="1400" u="none" cap="none" strike="noStrike">
                <a:solidFill>
                  <a:srgbClr val="FFAB40"/>
                </a:solidFill>
                <a:latin typeface="Catamaran SemiBold"/>
                <a:ea typeface="Catamaran SemiBold"/>
                <a:cs typeface="Catamaran SemiBold"/>
                <a:sym typeface="Catamaran SemiBold"/>
              </a:endParaRPr>
            </a:p>
          </p:txBody>
        </p:sp>
        <p:sp>
          <p:nvSpPr>
            <p:cNvPr id="543" name="Google Shape;543;p121"/>
            <p:cNvSpPr txBox="1"/>
            <p:nvPr/>
          </p:nvSpPr>
          <p:spPr>
            <a:xfrm>
              <a:off x="1616567" y="4549949"/>
              <a:ext cx="1845600" cy="22365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100"/>
                <a:buFont typeface="Arial"/>
                <a:buNone/>
              </a:pPr>
              <a:r>
                <a:rPr b="0" i="0" lang="en" sz="1100" u="none" cap="none" strike="noStrike">
                  <a:solidFill>
                    <a:srgbClr val="85D5E6"/>
                  </a:solidFill>
                  <a:latin typeface="Avenir"/>
                  <a:ea typeface="Avenir"/>
                  <a:cs typeface="Avenir"/>
                  <a:sym typeface="Avenir"/>
                </a:rPr>
                <a:t>B.S. Electrical Engineering</a:t>
              </a:r>
              <a:br>
                <a:rPr b="0" i="0" lang="en" sz="1100" u="none" cap="none" strike="noStrike">
                  <a:solidFill>
                    <a:srgbClr val="85D5E6"/>
                  </a:solidFill>
                  <a:latin typeface="Avenir"/>
                  <a:ea typeface="Avenir"/>
                  <a:cs typeface="Avenir"/>
                  <a:sym typeface="Avenir"/>
                </a:rPr>
              </a:br>
              <a:endParaRPr sz="1100">
                <a:solidFill>
                  <a:srgbClr val="85D5E6"/>
                </a:solidFill>
                <a:latin typeface="Avenir"/>
                <a:ea typeface="Avenir"/>
                <a:cs typeface="Avenir"/>
                <a:sym typeface="Avenir"/>
              </a:endParaRPr>
            </a:p>
            <a:p>
              <a:pPr indent="0" lvl="0" marL="0" marR="0" rtl="0" algn="ctr">
                <a:lnSpc>
                  <a:spcPct val="90000"/>
                </a:lnSpc>
                <a:spcBef>
                  <a:spcPts val="0"/>
                </a:spcBef>
                <a:spcAft>
                  <a:spcPts val="0"/>
                </a:spcAft>
                <a:buClr>
                  <a:srgbClr val="000000"/>
                </a:buClr>
                <a:buSzPts val="1100"/>
                <a:buFont typeface="Arial"/>
                <a:buNone/>
              </a:pPr>
              <a:r>
                <a:t/>
              </a:r>
              <a:endParaRPr sz="1100">
                <a:solidFill>
                  <a:srgbClr val="85D5E6"/>
                </a:solidFill>
                <a:latin typeface="Avenir"/>
                <a:ea typeface="Avenir"/>
                <a:cs typeface="Avenir"/>
                <a:sym typeface="Avenir"/>
              </a:endParaRPr>
            </a:p>
            <a:p>
              <a:pPr indent="0" lvl="0" marL="0" marR="0" rtl="0" algn="ctr">
                <a:lnSpc>
                  <a:spcPct val="90000"/>
                </a:lnSpc>
                <a:spcBef>
                  <a:spcPts val="0"/>
                </a:spcBef>
                <a:spcAft>
                  <a:spcPts val="0"/>
                </a:spcAft>
                <a:buClr>
                  <a:srgbClr val="000000"/>
                </a:buClr>
                <a:buSzPts val="1100"/>
                <a:buFont typeface="Arial"/>
                <a:buNone/>
              </a:pPr>
              <a:r>
                <a:t/>
              </a:r>
              <a:endParaRPr sz="1100">
                <a:solidFill>
                  <a:srgbClr val="85D5E6"/>
                </a:solidFill>
                <a:latin typeface="Avenir"/>
                <a:ea typeface="Avenir"/>
                <a:cs typeface="Avenir"/>
                <a:sym typeface="Avenir"/>
              </a:endParaRPr>
            </a:p>
            <a:p>
              <a:pPr indent="0" lvl="0" marL="0" marR="0" rtl="0" algn="ctr">
                <a:lnSpc>
                  <a:spcPct val="90000"/>
                </a:lnSpc>
                <a:spcBef>
                  <a:spcPts val="0"/>
                </a:spcBef>
                <a:spcAft>
                  <a:spcPts val="0"/>
                </a:spcAft>
                <a:buClr>
                  <a:srgbClr val="000000"/>
                </a:buClr>
                <a:buSzPts val="1100"/>
                <a:buFont typeface="Arial"/>
                <a:buNone/>
              </a:pPr>
              <a:r>
                <a:rPr b="0" i="0" lang="en" sz="1100" u="none" cap="none" strike="noStrike">
                  <a:solidFill>
                    <a:srgbClr val="85D5E6"/>
                  </a:solidFill>
                  <a:latin typeface="Avenir"/>
                  <a:ea typeface="Avenir"/>
                  <a:cs typeface="Avenir"/>
                  <a:sym typeface="Avenir"/>
                </a:rPr>
                <a:t>M.S Computer Engineering</a:t>
              </a:r>
              <a:endParaRPr b="0" i="0" sz="1100" u="none" cap="none" strike="noStrike">
                <a:solidFill>
                  <a:srgbClr val="85D5E6"/>
                </a:solidFill>
                <a:latin typeface="Avenir"/>
                <a:ea typeface="Avenir"/>
                <a:cs typeface="Avenir"/>
                <a:sym typeface="Avenir"/>
              </a:endParaRPr>
            </a:p>
            <a:p>
              <a:pPr indent="0" lvl="0" marL="457200" marR="0" rtl="0" algn="l">
                <a:lnSpc>
                  <a:spcPct val="90000"/>
                </a:lnSpc>
                <a:spcBef>
                  <a:spcPts val="0"/>
                </a:spcBef>
                <a:spcAft>
                  <a:spcPts val="0"/>
                </a:spcAft>
                <a:buClr>
                  <a:srgbClr val="000000"/>
                </a:buClr>
                <a:buSzPts val="1100"/>
                <a:buFont typeface="Arial"/>
                <a:buNone/>
              </a:pPr>
              <a:r>
                <a:t/>
              </a:r>
              <a:endParaRPr b="0" i="0" sz="1100" u="none" cap="none" strike="noStrike">
                <a:solidFill>
                  <a:srgbClr val="85D5E6"/>
                </a:solidFill>
                <a:latin typeface="Catamaran"/>
                <a:ea typeface="Catamaran"/>
                <a:cs typeface="Catamaran"/>
                <a:sym typeface="Catamaran"/>
              </a:endParaRPr>
            </a:p>
            <a:p>
              <a:pPr indent="0" lvl="0" marL="0" marR="0" rtl="0" algn="l">
                <a:lnSpc>
                  <a:spcPct val="90000"/>
                </a:lnSpc>
                <a:spcBef>
                  <a:spcPts val="0"/>
                </a:spcBef>
                <a:spcAft>
                  <a:spcPts val="0"/>
                </a:spcAft>
                <a:buClr>
                  <a:srgbClr val="000000"/>
                </a:buClr>
                <a:buSzPts val="1100"/>
                <a:buFont typeface="Arial"/>
                <a:buNone/>
              </a:pPr>
              <a:r>
                <a:t/>
              </a:r>
              <a:endParaRPr b="0" i="0" sz="1100" u="none" cap="none" strike="noStrike">
                <a:solidFill>
                  <a:srgbClr val="85D5E6"/>
                </a:solidFill>
                <a:latin typeface="Catamaran"/>
                <a:ea typeface="Catamaran"/>
                <a:cs typeface="Catamaran"/>
                <a:sym typeface="Catamaran"/>
              </a:endParaRPr>
            </a:p>
          </p:txBody>
        </p:sp>
      </p:grpSp>
      <p:pic>
        <p:nvPicPr>
          <p:cNvPr id="544" name="Google Shape;544;p121"/>
          <p:cNvPicPr preferRelativeResize="0"/>
          <p:nvPr/>
        </p:nvPicPr>
        <p:blipFill rotWithShape="1">
          <a:blip r:embed="rId5">
            <a:alphaModFix/>
          </a:blip>
          <a:srcRect b="0" l="4946" r="4955" t="0"/>
          <a:stretch/>
        </p:blipFill>
        <p:spPr>
          <a:xfrm>
            <a:off x="6900159" y="1423103"/>
            <a:ext cx="1163331" cy="1151975"/>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47450"/>
              </a:srgbClr>
            </a:outerShdw>
          </a:effectLst>
        </p:spPr>
      </p:pic>
      <p:pic>
        <p:nvPicPr>
          <p:cNvPr id="545" name="Google Shape;545;p121"/>
          <p:cNvPicPr preferRelativeResize="0"/>
          <p:nvPr/>
        </p:nvPicPr>
        <p:blipFill rotWithShape="1">
          <a:blip r:embed="rId6">
            <a:alphaModFix/>
          </a:blip>
          <a:srcRect b="0" l="0" r="0" t="0"/>
          <a:stretch/>
        </p:blipFill>
        <p:spPr>
          <a:xfrm>
            <a:off x="6905850" y="1423103"/>
            <a:ext cx="1202200" cy="1204599"/>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4745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9EAEA"/>
            </a:gs>
            <a:gs pos="100000">
              <a:srgbClr val="A3A5A6"/>
            </a:gs>
          </a:gsLst>
          <a:lin ang="5400012" scaled="0"/>
        </a:gradFill>
      </p:bgPr>
    </p:bg>
    <p:spTree>
      <p:nvGrpSpPr>
        <p:cNvPr id="705" name="Shape 705"/>
        <p:cNvGrpSpPr/>
        <p:nvPr/>
      </p:nvGrpSpPr>
      <p:grpSpPr>
        <a:xfrm>
          <a:off x="0" y="0"/>
          <a:ext cx="0" cy="0"/>
          <a:chOff x="0" y="0"/>
          <a:chExt cx="0" cy="0"/>
        </a:xfrm>
      </p:grpSpPr>
      <p:sp>
        <p:nvSpPr>
          <p:cNvPr id="706" name="Google Shape;706;p139"/>
          <p:cNvSpPr/>
          <p:nvPr/>
        </p:nvSpPr>
        <p:spPr>
          <a:xfrm>
            <a:off x="0" y="0"/>
            <a:ext cx="9144000" cy="5143500"/>
          </a:xfrm>
          <a:prstGeom prst="rect">
            <a:avLst/>
          </a:prstGeom>
          <a:gradFill>
            <a:gsLst>
              <a:gs pos="0">
                <a:srgbClr val="E9EAEA"/>
              </a:gs>
              <a:gs pos="100000">
                <a:srgbClr val="A3A5A6"/>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rbel"/>
              <a:ea typeface="Corbel"/>
              <a:cs typeface="Corbel"/>
              <a:sym typeface="Corbel"/>
            </a:endParaRPr>
          </a:p>
        </p:txBody>
      </p:sp>
      <p:sp>
        <p:nvSpPr>
          <p:cNvPr id="707" name="Google Shape;707;p139"/>
          <p:cNvSpPr/>
          <p:nvPr/>
        </p:nvSpPr>
        <p:spPr>
          <a:xfrm flipH="1" rot="10800000">
            <a:off x="-1" y="-1"/>
            <a:ext cx="3302782" cy="5143501"/>
          </a:xfrm>
          <a:custGeom>
            <a:rect b="b" l="l" r="r" t="t"/>
            <a:pathLst>
              <a:path extrusionOk="0" h="6858001" w="4403709">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a:gsLst>
              <a:gs pos="0">
                <a:srgbClr val="636363"/>
              </a:gs>
              <a:gs pos="100000">
                <a:schemeClr val="dk1"/>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orbel"/>
              <a:ea typeface="Corbel"/>
              <a:cs typeface="Corbel"/>
              <a:sym typeface="Corbel"/>
            </a:endParaRPr>
          </a:p>
        </p:txBody>
      </p:sp>
      <p:sp>
        <p:nvSpPr>
          <p:cNvPr id="708" name="Google Shape;708;p139"/>
          <p:cNvSpPr txBox="1"/>
          <p:nvPr>
            <p:ph type="title"/>
          </p:nvPr>
        </p:nvSpPr>
        <p:spPr>
          <a:xfrm>
            <a:off x="142425" y="514350"/>
            <a:ext cx="2601600" cy="3828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FFFFFF"/>
              </a:buClr>
              <a:buSzPts val="2300"/>
              <a:buFont typeface="Corbel"/>
              <a:buNone/>
            </a:pPr>
            <a:r>
              <a:rPr lang="en" sz="2300">
                <a:solidFill>
                  <a:srgbClr val="FFFFFF"/>
                </a:solidFill>
              </a:rPr>
              <a:t>Environmental Sensor</a:t>
            </a:r>
            <a:endParaRPr/>
          </a:p>
        </p:txBody>
      </p:sp>
      <p:grpSp>
        <p:nvGrpSpPr>
          <p:cNvPr id="709" name="Google Shape;709;p139"/>
          <p:cNvGrpSpPr/>
          <p:nvPr/>
        </p:nvGrpSpPr>
        <p:grpSpPr>
          <a:xfrm>
            <a:off x="2486469" y="0"/>
            <a:ext cx="1827610" cy="5143500"/>
            <a:chOff x="1320800" y="0"/>
            <a:chExt cx="2436813" cy="6858001"/>
          </a:xfrm>
        </p:grpSpPr>
        <p:sp>
          <p:nvSpPr>
            <p:cNvPr id="710" name="Google Shape;710;p139"/>
            <p:cNvSpPr/>
            <p:nvPr/>
          </p:nvSpPr>
          <p:spPr>
            <a:xfrm>
              <a:off x="1627188" y="0"/>
              <a:ext cx="1122362"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711" name="Google Shape;711;p139"/>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712" name="Google Shape;712;p139"/>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713" name="Google Shape;713;p139"/>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714" name="Google Shape;714;p139"/>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715" name="Google Shape;715;p139"/>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graphicFrame>
        <p:nvGraphicFramePr>
          <p:cNvPr id="716" name="Google Shape;716;p139"/>
          <p:cNvGraphicFramePr/>
          <p:nvPr/>
        </p:nvGraphicFramePr>
        <p:xfrm>
          <a:off x="3757613" y="524408"/>
          <a:ext cx="3000000" cy="3000000"/>
        </p:xfrm>
        <a:graphic>
          <a:graphicData uri="http://schemas.openxmlformats.org/drawingml/2006/table">
            <a:tbl>
              <a:tblPr>
                <a:noFill/>
                <a:tableStyleId>{5B9D034B-E324-41A4-A8CC-D0948707520C}</a:tableStyleId>
              </a:tblPr>
              <a:tblGrid>
                <a:gridCol w="987625"/>
                <a:gridCol w="789750"/>
                <a:gridCol w="852300"/>
                <a:gridCol w="843875"/>
                <a:gridCol w="725700"/>
                <a:gridCol w="670350"/>
              </a:tblGrid>
              <a:tr h="255600">
                <a:tc>
                  <a:txBody>
                    <a:bodyPr/>
                    <a:lstStyle/>
                    <a:p>
                      <a:pPr indent="0" lvl="0" marL="0" marR="0" rtl="0" algn="ctr">
                        <a:spcBef>
                          <a:spcPts val="0"/>
                        </a:spcBef>
                        <a:spcAft>
                          <a:spcPts val="0"/>
                        </a:spcAft>
                        <a:buNone/>
                      </a:pPr>
                      <a:r>
                        <a:rPr b="1" lang="en" sz="800" u="none" cap="none" strike="noStrike">
                          <a:solidFill>
                            <a:schemeClr val="dk1"/>
                          </a:solidFill>
                        </a:rPr>
                        <a:t>Feature</a:t>
                      </a:r>
                      <a:endParaRPr b="1"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lang="en" sz="800" u="none" cap="none" strike="noStrike">
                          <a:solidFill>
                            <a:schemeClr val="dk1"/>
                          </a:solidFill>
                        </a:rPr>
                        <a:t>DHT22</a:t>
                      </a:r>
                      <a:endParaRPr b="1"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lang="en" sz="800" u="none" cap="none" strike="noStrike">
                          <a:solidFill>
                            <a:schemeClr val="dk1"/>
                          </a:solidFill>
                        </a:rPr>
                        <a:t>DHT11</a:t>
                      </a:r>
                      <a:endParaRPr b="1"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lang="en" sz="800" u="none" cap="none" strike="noStrike">
                          <a:solidFill>
                            <a:schemeClr val="dk1"/>
                          </a:solidFill>
                        </a:rPr>
                        <a:t>SHT11</a:t>
                      </a:r>
                      <a:endParaRPr b="1"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lang="en" sz="800" u="none" cap="none" strike="noStrike">
                          <a:solidFill>
                            <a:schemeClr val="dk1"/>
                          </a:solidFill>
                        </a:rPr>
                        <a:t>AHT10</a:t>
                      </a:r>
                      <a:endParaRPr b="1"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lang="en" sz="800" u="none" cap="none" strike="noStrike">
                          <a:solidFill>
                            <a:schemeClr val="dk1"/>
                          </a:solidFill>
                        </a:rPr>
                        <a:t>SHT4xA</a:t>
                      </a:r>
                      <a:endParaRPr b="1"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55600">
                <a:tc>
                  <a:txBody>
                    <a:bodyPr/>
                    <a:lstStyle/>
                    <a:p>
                      <a:pPr indent="0" lvl="0" marL="0" marR="0" rtl="0" algn="ctr">
                        <a:spcBef>
                          <a:spcPts val="0"/>
                        </a:spcBef>
                        <a:spcAft>
                          <a:spcPts val="0"/>
                        </a:spcAft>
                        <a:buNone/>
                      </a:pPr>
                      <a:r>
                        <a:rPr b="1" lang="en" sz="800" u="none" cap="none" strike="noStrike">
                          <a:solidFill>
                            <a:schemeClr val="dk1"/>
                          </a:solidFill>
                        </a:rPr>
                        <a:t>Manufacturer</a:t>
                      </a:r>
                      <a:endParaRPr b="1"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Various</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Various</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Sensirion AG</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ASAIR</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Sensirion AG</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629625">
                <a:tc>
                  <a:txBody>
                    <a:bodyPr/>
                    <a:lstStyle/>
                    <a:p>
                      <a:pPr indent="0" lvl="0" marL="0" marR="0" rtl="0" algn="ctr">
                        <a:spcBef>
                          <a:spcPts val="0"/>
                        </a:spcBef>
                        <a:spcAft>
                          <a:spcPts val="0"/>
                        </a:spcAft>
                        <a:buNone/>
                      </a:pPr>
                      <a:r>
                        <a:rPr b="1" lang="en" sz="800" u="none" cap="none" strike="noStrike">
                          <a:solidFill>
                            <a:schemeClr val="dk1"/>
                          </a:solidFill>
                        </a:rPr>
                        <a:t>Temperature Range</a:t>
                      </a:r>
                      <a:endParaRPr b="1"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-40°C to 125°C </a:t>
                      </a:r>
                      <a:br>
                        <a:rPr lang="en" sz="800" u="none" cap="none" strike="noStrike">
                          <a:solidFill>
                            <a:srgbClr val="000000"/>
                          </a:solidFill>
                        </a:rPr>
                      </a:br>
                      <a:r>
                        <a:rPr lang="en" sz="800" u="none" cap="none" strike="noStrike">
                          <a:solidFill>
                            <a:schemeClr val="dk1"/>
                          </a:solidFill>
                        </a:rPr>
                        <a:t>(-40°F to 257°F)</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0°C to 50°C </a:t>
                      </a:r>
                      <a:br>
                        <a:rPr lang="en" sz="800" u="none" cap="none" strike="noStrike">
                          <a:solidFill>
                            <a:srgbClr val="000000"/>
                          </a:solidFill>
                        </a:rPr>
                      </a:br>
                      <a:r>
                        <a:rPr lang="en" sz="800" u="none" cap="none" strike="noStrike">
                          <a:solidFill>
                            <a:schemeClr val="dk1"/>
                          </a:solidFill>
                        </a:rPr>
                        <a:t>(32°F to 122°F)</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-40°C to 123.8°C </a:t>
                      </a:r>
                      <a:br>
                        <a:rPr lang="en" sz="800" u="none" cap="none" strike="noStrike">
                          <a:solidFill>
                            <a:srgbClr val="000000"/>
                          </a:solidFill>
                        </a:rPr>
                      </a:br>
                      <a:r>
                        <a:rPr lang="en" sz="800" u="none" cap="none" strike="noStrike">
                          <a:solidFill>
                            <a:schemeClr val="dk1"/>
                          </a:solidFill>
                        </a:rPr>
                        <a:t>(-40°F to 254.8°F)</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-40°C to 80°C </a:t>
                      </a:r>
                      <a:br>
                        <a:rPr lang="en" sz="800" u="none" cap="none" strike="noStrike">
                          <a:solidFill>
                            <a:srgbClr val="000000"/>
                          </a:solidFill>
                        </a:rPr>
                      </a:br>
                      <a:r>
                        <a:rPr lang="en" sz="800" u="none" cap="none" strike="noStrike">
                          <a:solidFill>
                            <a:schemeClr val="dk1"/>
                          </a:solidFill>
                        </a:rPr>
                        <a:t>(-40°F to 176°F)</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-40°C to 125°C </a:t>
                      </a:r>
                      <a:br>
                        <a:rPr lang="en" sz="800" u="none" cap="none" strike="noStrike">
                          <a:solidFill>
                            <a:srgbClr val="000000"/>
                          </a:solidFill>
                        </a:rPr>
                      </a:br>
                      <a:r>
                        <a:rPr lang="en" sz="800" u="none" cap="none" strike="noStrike">
                          <a:solidFill>
                            <a:schemeClr val="dk1"/>
                          </a:solidFill>
                        </a:rPr>
                        <a:t>(-40°F to 257°F)</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80250">
                <a:tc>
                  <a:txBody>
                    <a:bodyPr/>
                    <a:lstStyle/>
                    <a:p>
                      <a:pPr indent="0" lvl="0" marL="0" marR="0" rtl="0" algn="ctr">
                        <a:spcBef>
                          <a:spcPts val="0"/>
                        </a:spcBef>
                        <a:spcAft>
                          <a:spcPts val="0"/>
                        </a:spcAft>
                        <a:buNone/>
                      </a:pPr>
                      <a:r>
                        <a:rPr b="1" lang="en" sz="800" u="none" cap="none" strike="noStrike">
                          <a:solidFill>
                            <a:schemeClr val="dk1"/>
                          </a:solidFill>
                        </a:rPr>
                        <a:t>Humidity Range</a:t>
                      </a:r>
                      <a:endParaRPr b="1"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0% to 100% RH</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20% to 90% RH</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0% to 100% RH</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0% to 100% RH</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0% to 100% RH</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80250">
                <a:tc>
                  <a:txBody>
                    <a:bodyPr/>
                    <a:lstStyle/>
                    <a:p>
                      <a:pPr indent="0" lvl="0" marL="0" marR="0" rtl="0" algn="ctr">
                        <a:spcBef>
                          <a:spcPts val="0"/>
                        </a:spcBef>
                        <a:spcAft>
                          <a:spcPts val="0"/>
                        </a:spcAft>
                        <a:buNone/>
                      </a:pPr>
                      <a:r>
                        <a:rPr b="1" lang="en" sz="800" u="none" cap="none" strike="noStrike">
                          <a:solidFill>
                            <a:schemeClr val="dk1"/>
                          </a:solidFill>
                        </a:rPr>
                        <a:t>Temperature Accuracy</a:t>
                      </a:r>
                      <a:endParaRPr b="1"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±0.5°C (±0.9°F)</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±2°C (±3.6°F)</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±0.5°C (±0.9°F)</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±0.5°C (±0.9°F)</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±0.2°C (±0.36°F)</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55600">
                <a:tc>
                  <a:txBody>
                    <a:bodyPr/>
                    <a:lstStyle/>
                    <a:p>
                      <a:pPr indent="0" lvl="0" marL="0" marR="0" rtl="0" algn="ctr">
                        <a:spcBef>
                          <a:spcPts val="0"/>
                        </a:spcBef>
                        <a:spcAft>
                          <a:spcPts val="0"/>
                        </a:spcAft>
                        <a:buNone/>
                      </a:pPr>
                      <a:r>
                        <a:rPr b="1" lang="en" sz="800" u="none" cap="none" strike="noStrike">
                          <a:solidFill>
                            <a:schemeClr val="dk1"/>
                          </a:solidFill>
                        </a:rPr>
                        <a:t>Humidity Accuracy</a:t>
                      </a:r>
                      <a:endParaRPr b="1"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±2% RH</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±5% RH</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±4.5% RH</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±3% RH</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±2% RH</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55600">
                <a:tc>
                  <a:txBody>
                    <a:bodyPr/>
                    <a:lstStyle/>
                    <a:p>
                      <a:pPr indent="0" lvl="0" marL="0" marR="0" rtl="0" algn="ctr">
                        <a:spcBef>
                          <a:spcPts val="0"/>
                        </a:spcBef>
                        <a:spcAft>
                          <a:spcPts val="0"/>
                        </a:spcAft>
                        <a:buNone/>
                      </a:pPr>
                      <a:r>
                        <a:rPr b="1" lang="en" sz="800" u="none" cap="none" strike="noStrike">
                          <a:solidFill>
                            <a:schemeClr val="dk1"/>
                          </a:solidFill>
                        </a:rPr>
                        <a:t>Refresh Rate</a:t>
                      </a:r>
                      <a:endParaRPr b="1"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0.5 Hz</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0.5 Hz</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0.5 Hz</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0.5 Hz</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4 Hz</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04950">
                <a:tc>
                  <a:txBody>
                    <a:bodyPr/>
                    <a:lstStyle/>
                    <a:p>
                      <a:pPr indent="0" lvl="0" marL="0" marR="0" rtl="0" algn="ctr">
                        <a:spcBef>
                          <a:spcPts val="0"/>
                        </a:spcBef>
                        <a:spcAft>
                          <a:spcPts val="0"/>
                        </a:spcAft>
                        <a:buNone/>
                      </a:pPr>
                      <a:r>
                        <a:rPr b="1" lang="en" sz="800" u="none" cap="none" strike="noStrike">
                          <a:solidFill>
                            <a:schemeClr val="dk1"/>
                          </a:solidFill>
                        </a:rPr>
                        <a:t>Interface</a:t>
                      </a:r>
                      <a:endParaRPr b="1"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Digital (One-wire)</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Digital (One-wire)</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Digital (Two-wire, </a:t>
                      </a:r>
                      <a:br>
                        <a:rPr lang="en" sz="800" u="none" cap="none" strike="noStrike">
                          <a:solidFill>
                            <a:srgbClr val="000000"/>
                          </a:solidFill>
                        </a:rPr>
                      </a:br>
                      <a:r>
                        <a:rPr lang="en" sz="800" u="none" cap="none" strike="noStrike">
                          <a:solidFill>
                            <a:schemeClr val="dk1"/>
                          </a:solidFill>
                        </a:rPr>
                        <a:t>I2C or 1-wire)</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I2C</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I2C, SPI</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55600">
                <a:tc>
                  <a:txBody>
                    <a:bodyPr/>
                    <a:lstStyle/>
                    <a:p>
                      <a:pPr indent="0" lvl="0" marL="0" marR="0" rtl="0" algn="ctr">
                        <a:spcBef>
                          <a:spcPts val="0"/>
                        </a:spcBef>
                        <a:spcAft>
                          <a:spcPts val="0"/>
                        </a:spcAft>
                        <a:buNone/>
                      </a:pPr>
                      <a:r>
                        <a:rPr b="1" lang="en" sz="800" u="none" cap="none" strike="noStrike">
                          <a:solidFill>
                            <a:schemeClr val="dk1"/>
                          </a:solidFill>
                        </a:rPr>
                        <a:t>Operating Voltage</a:t>
                      </a:r>
                      <a:endParaRPr b="1"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3.3V to 5.5V</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3V to 5V</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2.4V to 5.5V</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1.8V to 3.6V</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2.4V to 5.5V</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80250">
                <a:tc>
                  <a:txBody>
                    <a:bodyPr/>
                    <a:lstStyle/>
                    <a:p>
                      <a:pPr indent="0" lvl="0" marL="0" marR="0" rtl="0" algn="ctr">
                        <a:spcBef>
                          <a:spcPts val="0"/>
                        </a:spcBef>
                        <a:spcAft>
                          <a:spcPts val="0"/>
                        </a:spcAft>
                        <a:buNone/>
                      </a:pPr>
                      <a:r>
                        <a:rPr b="1" lang="en" sz="800" u="none" cap="none" strike="noStrike">
                          <a:solidFill>
                            <a:schemeClr val="dk1"/>
                          </a:solidFill>
                        </a:rPr>
                        <a:t>Power Consumption</a:t>
                      </a:r>
                      <a:endParaRPr b="1"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2.5mA (typical)</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1-2.5mA (typical)</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3.5mA (typical)</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6μA (typical)</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2.8μA (typical)</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55600">
                <a:tc>
                  <a:txBody>
                    <a:bodyPr/>
                    <a:lstStyle/>
                    <a:p>
                      <a:pPr indent="0" lvl="0" marL="0" marR="0" rtl="0" algn="ctr">
                        <a:spcBef>
                          <a:spcPts val="0"/>
                        </a:spcBef>
                        <a:spcAft>
                          <a:spcPts val="0"/>
                        </a:spcAft>
                        <a:buNone/>
                      </a:pPr>
                      <a:r>
                        <a:rPr b="1" lang="en" sz="800" u="none" cap="none" strike="noStrike">
                          <a:solidFill>
                            <a:schemeClr val="dk1"/>
                          </a:solidFill>
                        </a:rPr>
                        <a:t>Price</a:t>
                      </a:r>
                      <a:endParaRPr b="1"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~$4</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~$2</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Obsolete</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~$1</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 sz="800" u="none" cap="none" strike="noStrike">
                          <a:solidFill>
                            <a:schemeClr val="dk1"/>
                          </a:solidFill>
                        </a:rPr>
                        <a:t>~$4</a:t>
                      </a:r>
                      <a:endParaRPr b="0" i="0" sz="800" u="none" cap="none" strike="noStrike">
                        <a:solidFill>
                          <a:schemeClr val="dk1"/>
                        </a:solidFill>
                        <a:latin typeface="Calibri"/>
                        <a:ea typeface="Calibri"/>
                        <a:cs typeface="Calibri"/>
                        <a:sym typeface="Calibri"/>
                      </a:endParaRPr>
                    </a:p>
                  </a:txBody>
                  <a:tcPr marT="12475" marB="93500" marR="6500" marL="43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717" name="Google Shape;717;p139"/>
          <p:cNvSpPr txBox="1"/>
          <p:nvPr/>
        </p:nvSpPr>
        <p:spPr>
          <a:xfrm>
            <a:off x="3657809" y="4426799"/>
            <a:ext cx="52806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600">
                <a:solidFill>
                  <a:schemeClr val="dk1"/>
                </a:solidFill>
                <a:latin typeface="Corbel"/>
                <a:ea typeface="Corbel"/>
                <a:cs typeface="Corbel"/>
                <a:sym typeface="Corbel"/>
              </a:rPr>
              <a:t>[6] SHT4xA product page </a:t>
            </a:r>
            <a:r>
              <a:rPr lang="en" sz="600" u="sng">
                <a:solidFill>
                  <a:schemeClr val="hlink"/>
                </a:solidFill>
                <a:latin typeface="Corbel"/>
                <a:ea typeface="Corbel"/>
                <a:cs typeface="Corbel"/>
                <a:sym typeface="Corbel"/>
                <a:hlinkClick r:id="rId3"/>
              </a:rPr>
              <a:t>https://sensirion.com/company/news/press-releases-and-news/article/Fourth-generation-SHT4xA-digital-humidity-sensor-now-available</a:t>
            </a:r>
            <a:endParaRPr sz="600">
              <a:solidFill>
                <a:schemeClr val="dk1"/>
              </a:solidFill>
              <a:latin typeface="Corbel"/>
              <a:ea typeface="Corbel"/>
              <a:cs typeface="Corbel"/>
              <a:sym typeface="Corbel"/>
            </a:endParaRPr>
          </a:p>
          <a:p>
            <a:pPr indent="0" lvl="0" marL="0" marR="0" rtl="0" algn="l">
              <a:spcBef>
                <a:spcPts val="0"/>
              </a:spcBef>
              <a:spcAft>
                <a:spcPts val="0"/>
              </a:spcAft>
              <a:buNone/>
            </a:pPr>
            <a:r>
              <a:rPr lang="en" sz="600">
                <a:solidFill>
                  <a:schemeClr val="dk1"/>
                </a:solidFill>
                <a:latin typeface="Corbel"/>
                <a:ea typeface="Corbel"/>
                <a:cs typeface="Corbel"/>
                <a:sym typeface="Corbel"/>
              </a:rPr>
              <a:t>[7] AHT10 datasheet </a:t>
            </a:r>
            <a:r>
              <a:rPr lang="en" sz="600" u="sng">
                <a:solidFill>
                  <a:schemeClr val="hlink"/>
                </a:solidFill>
                <a:latin typeface="Corbel"/>
                <a:ea typeface="Corbel"/>
                <a:cs typeface="Corbel"/>
                <a:sym typeface="Corbel"/>
                <a:hlinkClick r:id="rId4"/>
              </a:rPr>
              <a:t>https://server4.eca.ir/eshop/AHT10/Aosong_AHT10_en_draft_0c.pdf</a:t>
            </a:r>
            <a:endParaRPr sz="600">
              <a:solidFill>
                <a:schemeClr val="dk1"/>
              </a:solidFill>
              <a:latin typeface="Corbel"/>
              <a:ea typeface="Corbel"/>
              <a:cs typeface="Corbel"/>
              <a:sym typeface="Corbel"/>
            </a:endParaRPr>
          </a:p>
          <a:p>
            <a:pPr indent="0" lvl="0" marL="0" marR="0" rtl="0" algn="l">
              <a:spcBef>
                <a:spcPts val="0"/>
              </a:spcBef>
              <a:spcAft>
                <a:spcPts val="0"/>
              </a:spcAft>
              <a:buNone/>
            </a:pPr>
            <a:r>
              <a:rPr lang="en" sz="600">
                <a:solidFill>
                  <a:schemeClr val="dk1"/>
                </a:solidFill>
                <a:latin typeface="Corbel"/>
                <a:ea typeface="Corbel"/>
                <a:cs typeface="Corbel"/>
                <a:sym typeface="Corbel"/>
              </a:rPr>
              <a:t>[8] SHT11 datasheet </a:t>
            </a:r>
            <a:r>
              <a:rPr lang="en" sz="600" u="sng">
                <a:solidFill>
                  <a:schemeClr val="hlink"/>
                </a:solidFill>
                <a:latin typeface="Corbel"/>
                <a:ea typeface="Corbel"/>
                <a:cs typeface="Corbel"/>
                <a:sym typeface="Corbel"/>
                <a:hlinkClick r:id="rId5"/>
              </a:rPr>
              <a:t>https://www.sparkfun.com/datasheets/Sensors/SHT1x_datasheet.pdf</a:t>
            </a:r>
            <a:endParaRPr sz="600">
              <a:solidFill>
                <a:schemeClr val="dk1"/>
              </a:solidFill>
              <a:latin typeface="Corbel"/>
              <a:ea typeface="Corbel"/>
              <a:cs typeface="Corbel"/>
              <a:sym typeface="Corbel"/>
            </a:endParaRPr>
          </a:p>
          <a:p>
            <a:pPr indent="0" lvl="0" marL="0" marR="0" rtl="0" algn="l">
              <a:spcBef>
                <a:spcPts val="0"/>
              </a:spcBef>
              <a:spcAft>
                <a:spcPts val="0"/>
              </a:spcAft>
              <a:buNone/>
            </a:pPr>
            <a:r>
              <a:rPr lang="en" sz="600">
                <a:solidFill>
                  <a:schemeClr val="dk1"/>
                </a:solidFill>
                <a:latin typeface="Corbel"/>
                <a:ea typeface="Corbel"/>
                <a:cs typeface="Corbel"/>
                <a:sym typeface="Corbel"/>
              </a:rPr>
              <a:t>[9] DHT11 datasheet </a:t>
            </a:r>
            <a:r>
              <a:rPr lang="en" sz="600" u="sng">
                <a:solidFill>
                  <a:schemeClr val="hlink"/>
                </a:solidFill>
                <a:latin typeface="Corbel"/>
                <a:ea typeface="Corbel"/>
                <a:cs typeface="Corbel"/>
                <a:sym typeface="Corbel"/>
                <a:hlinkClick r:id="rId6"/>
              </a:rPr>
              <a:t>https://www.mouser.com/datasheet/2/758/DHT11-Technical-Data-Sheet-Translated-Version-1143054.pdf</a:t>
            </a:r>
            <a:endParaRPr sz="600">
              <a:solidFill>
                <a:schemeClr val="dk1"/>
              </a:solidFill>
              <a:latin typeface="Corbel"/>
              <a:ea typeface="Corbel"/>
              <a:cs typeface="Corbel"/>
              <a:sym typeface="Corbel"/>
            </a:endParaRPr>
          </a:p>
          <a:p>
            <a:pPr indent="0" lvl="0" marL="0" marR="0" rtl="0" algn="l">
              <a:spcBef>
                <a:spcPts val="0"/>
              </a:spcBef>
              <a:spcAft>
                <a:spcPts val="0"/>
              </a:spcAft>
              <a:buNone/>
            </a:pPr>
            <a:r>
              <a:rPr lang="en" sz="600">
                <a:solidFill>
                  <a:schemeClr val="dk1"/>
                </a:solidFill>
                <a:latin typeface="Corbel"/>
                <a:ea typeface="Corbel"/>
                <a:cs typeface="Corbel"/>
                <a:sym typeface="Corbel"/>
              </a:rPr>
              <a:t>[10] DHT22 dataheet  </a:t>
            </a:r>
            <a:r>
              <a:rPr lang="en" sz="600" u="sng">
                <a:solidFill>
                  <a:schemeClr val="hlink"/>
                </a:solidFill>
                <a:latin typeface="Corbel"/>
                <a:ea typeface="Corbel"/>
                <a:cs typeface="Corbel"/>
                <a:sym typeface="Corbel"/>
                <a:hlinkClick r:id="rId7"/>
              </a:rPr>
              <a:t>https://www.mouser.com/datasheet/2/758/DHT11-Technical-Data-Sheet-Translated-Version-1143054.pdf</a:t>
            </a:r>
            <a:endParaRPr sz="600">
              <a:solidFill>
                <a:schemeClr val="dk1"/>
              </a:solidFill>
              <a:latin typeface="Corbel"/>
              <a:ea typeface="Corbel"/>
              <a:cs typeface="Corbel"/>
              <a:sym typeface="Corbel"/>
            </a:endParaRPr>
          </a:p>
          <a:p>
            <a:pPr indent="0" lvl="0" marL="0" marR="0" rtl="0" algn="l">
              <a:spcBef>
                <a:spcPts val="0"/>
              </a:spcBef>
              <a:spcAft>
                <a:spcPts val="0"/>
              </a:spcAft>
              <a:buNone/>
            </a:pPr>
            <a:r>
              <a:t/>
            </a:r>
            <a:endParaRPr sz="600">
              <a:solidFill>
                <a:schemeClr val="dk1"/>
              </a:solidFill>
              <a:latin typeface="Corbel"/>
              <a:ea typeface="Corbel"/>
              <a:cs typeface="Corbel"/>
              <a:sym typeface="Corbe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122"/>
          <p:cNvSpPr txBox="1"/>
          <p:nvPr>
            <p:ph type="title"/>
          </p:nvPr>
        </p:nvSpPr>
        <p:spPr>
          <a:xfrm>
            <a:off x="493525" y="250025"/>
            <a:ext cx="2877600" cy="46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solidFill>
                  <a:schemeClr val="lt1"/>
                </a:solidFill>
                <a:latin typeface="Roboto"/>
                <a:ea typeface="Roboto"/>
                <a:cs typeface="Roboto"/>
                <a:sym typeface="Roboto"/>
              </a:rPr>
              <a:t>Our Project: </a:t>
            </a:r>
            <a:endParaRPr b="1">
              <a:solidFill>
                <a:schemeClr val="lt1"/>
              </a:solidFill>
              <a:latin typeface="Roboto"/>
              <a:ea typeface="Roboto"/>
              <a:cs typeface="Roboto"/>
              <a:sym typeface="Roboto"/>
            </a:endParaRPr>
          </a:p>
        </p:txBody>
      </p:sp>
      <p:sp>
        <p:nvSpPr>
          <p:cNvPr id="551" name="Google Shape;551;p122"/>
          <p:cNvSpPr txBox="1"/>
          <p:nvPr>
            <p:ph idx="1" type="body"/>
          </p:nvPr>
        </p:nvSpPr>
        <p:spPr>
          <a:xfrm>
            <a:off x="493525" y="724025"/>
            <a:ext cx="6014700" cy="411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50"/>
              <a:buNone/>
            </a:pPr>
            <a:r>
              <a:rPr lang="en" sz="1300" u="sng">
                <a:solidFill>
                  <a:schemeClr val="lt2"/>
                </a:solidFill>
                <a:latin typeface="Roboto"/>
                <a:ea typeface="Roboto"/>
                <a:cs typeface="Roboto"/>
                <a:sym typeface="Roboto"/>
              </a:rPr>
              <a:t>Objectives:</a:t>
            </a:r>
            <a:endParaRPr sz="1300" u="sng">
              <a:solidFill>
                <a:schemeClr val="lt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Optimize water usage </a:t>
            </a:r>
            <a:endParaRPr sz="1100">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Improve plant health and growth </a:t>
            </a:r>
            <a:endParaRPr sz="1100">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Enhance resource efficiency and sustainability </a:t>
            </a:r>
            <a:endParaRPr sz="1100">
              <a:solidFill>
                <a:schemeClr val="dk2"/>
              </a:solidFill>
              <a:latin typeface="Roboto"/>
              <a:ea typeface="Roboto"/>
              <a:cs typeface="Roboto"/>
              <a:sym typeface="Roboto"/>
            </a:endParaRPr>
          </a:p>
          <a:p>
            <a:pPr indent="0" lvl="0" marL="0" rtl="0" algn="l">
              <a:lnSpc>
                <a:spcPct val="115000"/>
              </a:lnSpc>
              <a:spcBef>
                <a:spcPts val="0"/>
              </a:spcBef>
              <a:spcAft>
                <a:spcPts val="0"/>
              </a:spcAft>
              <a:buSzPts val="1150"/>
              <a:buNone/>
            </a:pPr>
            <a:r>
              <a:rPr lang="en" sz="1300" u="sng">
                <a:solidFill>
                  <a:schemeClr val="lt2"/>
                </a:solidFill>
                <a:latin typeface="Roboto"/>
                <a:ea typeface="Roboto"/>
                <a:cs typeface="Roboto"/>
                <a:sym typeface="Roboto"/>
              </a:rPr>
              <a:t>Importance of Smart Irrigation:</a:t>
            </a:r>
            <a:endParaRPr sz="1300" u="sng">
              <a:solidFill>
                <a:schemeClr val="lt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Water scarcity and increasing global population </a:t>
            </a:r>
            <a:endParaRPr sz="1100">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Inefficient water usage</a:t>
            </a:r>
            <a:endParaRPr sz="1100">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Precise and targeted watering</a:t>
            </a:r>
            <a:endParaRPr sz="1100">
              <a:solidFill>
                <a:schemeClr val="dk2"/>
              </a:solidFill>
              <a:latin typeface="Roboto"/>
              <a:ea typeface="Roboto"/>
              <a:cs typeface="Roboto"/>
              <a:sym typeface="Roboto"/>
            </a:endParaRPr>
          </a:p>
          <a:p>
            <a:pPr indent="0" lvl="0" marL="0" rtl="0" algn="l">
              <a:lnSpc>
                <a:spcPct val="115000"/>
              </a:lnSpc>
              <a:spcBef>
                <a:spcPts val="0"/>
              </a:spcBef>
              <a:spcAft>
                <a:spcPts val="0"/>
              </a:spcAft>
              <a:buSzPts val="1150"/>
              <a:buNone/>
            </a:pPr>
            <a:r>
              <a:rPr lang="en" sz="1300" u="sng">
                <a:solidFill>
                  <a:schemeClr val="lt2"/>
                </a:solidFill>
                <a:latin typeface="Roboto"/>
                <a:ea typeface="Roboto"/>
                <a:cs typeface="Roboto"/>
                <a:sym typeface="Roboto"/>
              </a:rPr>
              <a:t>Utilizing Thermal Imaging and AI:</a:t>
            </a:r>
            <a:endParaRPr sz="1300" u="sng">
              <a:solidFill>
                <a:schemeClr val="lt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Leveraging thermal imaging technology to monitor plant temperature</a:t>
            </a:r>
            <a:endParaRPr sz="1100">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Deep learning algorithms for disease detection and leaf analysis</a:t>
            </a:r>
            <a:endParaRPr sz="1100">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Incorporating Vapor Pressure Deficit (VPD) calculations</a:t>
            </a:r>
            <a:endParaRPr sz="1100">
              <a:solidFill>
                <a:schemeClr val="dk2"/>
              </a:solidFill>
              <a:latin typeface="Roboto"/>
              <a:ea typeface="Roboto"/>
              <a:cs typeface="Roboto"/>
              <a:sym typeface="Roboto"/>
            </a:endParaRPr>
          </a:p>
          <a:p>
            <a:pPr indent="0" lvl="0" marL="457200" rtl="0" algn="l">
              <a:lnSpc>
                <a:spcPct val="115000"/>
              </a:lnSpc>
              <a:spcBef>
                <a:spcPts val="0"/>
              </a:spcBef>
              <a:spcAft>
                <a:spcPts val="0"/>
              </a:spcAft>
              <a:buSzPts val="1150"/>
              <a:buNone/>
            </a:pPr>
            <a:r>
              <a:rPr lang="en" sz="1100">
                <a:solidFill>
                  <a:schemeClr val="dk2"/>
                </a:solidFill>
                <a:latin typeface="Roboto"/>
                <a:ea typeface="Roboto"/>
                <a:cs typeface="Roboto"/>
                <a:sym typeface="Roboto"/>
              </a:rPr>
              <a:t>for improved water uptake</a:t>
            </a:r>
            <a:endParaRPr sz="1100">
              <a:solidFill>
                <a:schemeClr val="dk2"/>
              </a:solidFill>
              <a:latin typeface="Roboto"/>
              <a:ea typeface="Roboto"/>
              <a:cs typeface="Roboto"/>
              <a:sym typeface="Roboto"/>
            </a:endParaRPr>
          </a:p>
          <a:p>
            <a:pPr indent="0" lvl="0" marL="0" rtl="0" algn="l">
              <a:lnSpc>
                <a:spcPct val="115000"/>
              </a:lnSpc>
              <a:spcBef>
                <a:spcPts val="0"/>
              </a:spcBef>
              <a:spcAft>
                <a:spcPts val="0"/>
              </a:spcAft>
              <a:buSzPts val="1150"/>
              <a:buNone/>
            </a:pPr>
            <a:r>
              <a:rPr lang="en" sz="1300" u="sng">
                <a:solidFill>
                  <a:schemeClr val="lt2"/>
                </a:solidFill>
                <a:latin typeface="Roboto"/>
                <a:ea typeface="Roboto"/>
                <a:cs typeface="Roboto"/>
                <a:sym typeface="Roboto"/>
              </a:rPr>
              <a:t>Benefits:</a:t>
            </a:r>
            <a:endParaRPr sz="1300" u="sng">
              <a:solidFill>
                <a:schemeClr val="lt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Conservation of water resources</a:t>
            </a:r>
            <a:endParaRPr sz="1100">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Reduction in water stress and enhanced plant health</a:t>
            </a:r>
            <a:endParaRPr sz="1100">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Increased agricultural productivity and yield</a:t>
            </a:r>
            <a:endParaRPr sz="1100">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Mitigation of infectious disease spread</a:t>
            </a:r>
            <a:endParaRPr sz="1100">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Contribution to food security and sustainability</a:t>
            </a:r>
            <a:endParaRPr sz="1100">
              <a:solidFill>
                <a:schemeClr val="dk2"/>
              </a:solidFill>
              <a:latin typeface="Roboto"/>
              <a:ea typeface="Roboto"/>
              <a:cs typeface="Roboto"/>
              <a:sym typeface="Roboto"/>
            </a:endParaRPr>
          </a:p>
          <a:p>
            <a:pPr indent="0" lvl="0" marL="0" rtl="0" algn="l">
              <a:lnSpc>
                <a:spcPct val="115000"/>
              </a:lnSpc>
              <a:spcBef>
                <a:spcPts val="1500"/>
              </a:spcBef>
              <a:spcAft>
                <a:spcPts val="1500"/>
              </a:spcAft>
              <a:buSzPts val="1150"/>
              <a:buNone/>
            </a:pPr>
            <a:r>
              <a:t/>
            </a:r>
            <a:endParaRPr sz="1100">
              <a:solidFill>
                <a:schemeClr val="dk2"/>
              </a:solidFill>
              <a:latin typeface="Roboto"/>
              <a:ea typeface="Roboto"/>
              <a:cs typeface="Roboto"/>
              <a:sym typeface="Roboto"/>
            </a:endParaRPr>
          </a:p>
        </p:txBody>
      </p:sp>
      <p:cxnSp>
        <p:nvCxnSpPr>
          <p:cNvPr id="552" name="Google Shape;552;p122"/>
          <p:cNvCxnSpPr/>
          <p:nvPr/>
        </p:nvCxnSpPr>
        <p:spPr>
          <a:xfrm>
            <a:off x="493525" y="716522"/>
            <a:ext cx="3631800" cy="750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pic>
        <p:nvPicPr>
          <p:cNvPr id="553" name="Google Shape;553;p122"/>
          <p:cNvPicPr preferRelativeResize="0"/>
          <p:nvPr/>
        </p:nvPicPr>
        <p:blipFill rotWithShape="1">
          <a:blip r:embed="rId3">
            <a:alphaModFix amt="70000"/>
          </a:blip>
          <a:srcRect b="0" l="0" r="0" t="0"/>
          <a:stretch/>
        </p:blipFill>
        <p:spPr>
          <a:xfrm>
            <a:off x="5050251" y="724036"/>
            <a:ext cx="3815100" cy="1728600"/>
          </a:xfrm>
          <a:prstGeom prst="round2SameRect">
            <a:avLst>
              <a:gd fmla="val 16667" name="adj1"/>
              <a:gd fmla="val 0" name="adj2"/>
            </a:avLst>
          </a:prstGeom>
          <a:noFill/>
          <a:ln>
            <a:noFill/>
          </a:ln>
        </p:spPr>
      </p:pic>
      <p:pic>
        <p:nvPicPr>
          <p:cNvPr id="554" name="Google Shape;554;p122"/>
          <p:cNvPicPr preferRelativeResize="0"/>
          <p:nvPr/>
        </p:nvPicPr>
        <p:blipFill rotWithShape="1">
          <a:blip r:embed="rId4">
            <a:alphaModFix amt="66000"/>
          </a:blip>
          <a:srcRect b="10643" l="0" r="0" t="10635"/>
          <a:stretch/>
        </p:blipFill>
        <p:spPr>
          <a:xfrm flipH="1">
            <a:off x="5050250" y="2981825"/>
            <a:ext cx="3815100" cy="1855200"/>
          </a:xfrm>
          <a:prstGeom prst="round2SameRect">
            <a:avLst>
              <a:gd fmla="val 0" name="adj1"/>
              <a:gd fmla="val 14810" name="adj2"/>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123"/>
          <p:cNvSpPr txBox="1"/>
          <p:nvPr>
            <p:ph idx="1" type="body"/>
          </p:nvPr>
        </p:nvSpPr>
        <p:spPr>
          <a:xfrm>
            <a:off x="320525" y="762900"/>
            <a:ext cx="4792500" cy="3892200"/>
          </a:xfrm>
          <a:prstGeom prst="rect">
            <a:avLst/>
          </a:prstGeom>
          <a:noFill/>
          <a:ln>
            <a:noFill/>
          </a:ln>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Thermal Imaging Camera:</a:t>
            </a:r>
            <a:endParaRPr sz="1100">
              <a:solidFill>
                <a:schemeClr val="dk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Captures infrared images to measure leaf temperature</a:t>
            </a:r>
            <a:endParaRPr sz="1100">
              <a:solidFill>
                <a:schemeClr val="dk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Provides continuous temperature data for analysis</a:t>
            </a:r>
            <a:endParaRPr sz="1100">
              <a:solidFill>
                <a:schemeClr val="dk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RGB</a:t>
            </a:r>
            <a:r>
              <a:rPr lang="en" sz="1300" u="sng">
                <a:solidFill>
                  <a:schemeClr val="lt2"/>
                </a:solidFill>
                <a:latin typeface="Roboto"/>
                <a:ea typeface="Roboto"/>
                <a:cs typeface="Roboto"/>
                <a:sym typeface="Roboto"/>
              </a:rPr>
              <a:t> Camera:</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Positioned to capture the plant canopy</a:t>
            </a:r>
            <a:endParaRPr sz="1100">
              <a:solidFill>
                <a:schemeClr val="dk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Utilizes deep learning algorithms for leaf identification</a:t>
            </a:r>
            <a:endParaRPr sz="1100">
              <a:solidFill>
                <a:schemeClr val="dk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Locates and identifies individual leaves within the plant canopy</a:t>
            </a:r>
            <a:endParaRPr sz="1100">
              <a:solidFill>
                <a:schemeClr val="dk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DHT22 Sensor:</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Connected to the system for ambient air measurements</a:t>
            </a:r>
            <a:endParaRPr sz="1100">
              <a:solidFill>
                <a:schemeClr val="dk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Provides real-time temperature and humidity data</a:t>
            </a:r>
            <a:endParaRPr sz="1100">
              <a:solidFill>
                <a:schemeClr val="dk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Enables accurate VPD calculations for precise </a:t>
            </a:r>
            <a:r>
              <a:rPr lang="en" sz="1100">
                <a:solidFill>
                  <a:schemeClr val="dk2"/>
                </a:solidFill>
                <a:latin typeface="Roboto"/>
                <a:ea typeface="Roboto"/>
                <a:cs typeface="Roboto"/>
                <a:sym typeface="Roboto"/>
              </a:rPr>
              <a:t>irrigation </a:t>
            </a:r>
            <a:r>
              <a:rPr lang="en" sz="1100">
                <a:solidFill>
                  <a:schemeClr val="dk2"/>
                </a:solidFill>
                <a:latin typeface="Roboto"/>
                <a:ea typeface="Roboto"/>
                <a:cs typeface="Roboto"/>
                <a:sym typeface="Roboto"/>
              </a:rPr>
              <a:t>strategies</a:t>
            </a:r>
            <a:endParaRPr sz="1100">
              <a:solidFill>
                <a:schemeClr val="dk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Nvidia Jetson Nano:</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Utilized as the single-board computer for processing and analysis</a:t>
            </a:r>
            <a:endParaRPr sz="1100">
              <a:solidFill>
                <a:schemeClr val="dk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Powerful computing capabilities for AI algorithms and data processing</a:t>
            </a:r>
            <a:endParaRPr sz="1100">
              <a:solidFill>
                <a:schemeClr val="dk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Compact and energy-efficient design for embedded applications</a:t>
            </a:r>
            <a:endParaRPr sz="1100">
              <a:solidFill>
                <a:schemeClr val="dk2"/>
              </a:solidFill>
              <a:latin typeface="Roboto"/>
              <a:ea typeface="Roboto"/>
              <a:cs typeface="Roboto"/>
              <a:sym typeface="Roboto"/>
            </a:endParaRPr>
          </a:p>
        </p:txBody>
      </p:sp>
      <p:sp>
        <p:nvSpPr>
          <p:cNvPr id="560" name="Google Shape;560;p123"/>
          <p:cNvSpPr txBox="1"/>
          <p:nvPr>
            <p:ph type="title"/>
          </p:nvPr>
        </p:nvSpPr>
        <p:spPr>
          <a:xfrm>
            <a:off x="413775" y="250025"/>
            <a:ext cx="4278000" cy="46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solidFill>
                  <a:schemeClr val="lt1"/>
                </a:solidFill>
                <a:latin typeface="Roboto"/>
                <a:ea typeface="Roboto"/>
                <a:cs typeface="Roboto"/>
                <a:sym typeface="Roboto"/>
              </a:rPr>
              <a:t>Hardware: </a:t>
            </a:r>
            <a:endParaRPr b="1">
              <a:solidFill>
                <a:schemeClr val="lt1"/>
              </a:solidFill>
              <a:latin typeface="Roboto"/>
              <a:ea typeface="Roboto"/>
              <a:cs typeface="Roboto"/>
              <a:sym typeface="Roboto"/>
            </a:endParaRPr>
          </a:p>
        </p:txBody>
      </p:sp>
      <p:cxnSp>
        <p:nvCxnSpPr>
          <p:cNvPr id="561" name="Google Shape;561;p123"/>
          <p:cNvCxnSpPr/>
          <p:nvPr/>
        </p:nvCxnSpPr>
        <p:spPr>
          <a:xfrm>
            <a:off x="355700" y="762900"/>
            <a:ext cx="4343700" cy="0"/>
          </a:xfrm>
          <a:prstGeom prst="straightConnector1">
            <a:avLst/>
          </a:prstGeom>
          <a:noFill/>
          <a:ln cap="flat" cmpd="sng" w="9525">
            <a:solidFill>
              <a:schemeClr val="lt1"/>
            </a:solidFill>
            <a:prstDash val="solid"/>
            <a:round/>
            <a:headEnd len="sm" w="sm" type="none"/>
            <a:tailEnd len="sm" w="sm" type="none"/>
          </a:ln>
          <a:effectLst>
            <a:outerShdw blurRad="57150" rotWithShape="0" algn="bl" dist="19050">
              <a:srgbClr val="FFFFFF">
                <a:alpha val="49800"/>
              </a:srgbClr>
            </a:outerShdw>
          </a:effectLst>
        </p:spPr>
      </p:cxnSp>
      <p:pic>
        <p:nvPicPr>
          <p:cNvPr id="562" name="Google Shape;562;p123"/>
          <p:cNvPicPr preferRelativeResize="0"/>
          <p:nvPr/>
        </p:nvPicPr>
        <p:blipFill>
          <a:blip r:embed="rId3">
            <a:alphaModFix/>
          </a:blip>
          <a:stretch>
            <a:fillRect/>
          </a:stretch>
        </p:blipFill>
        <p:spPr>
          <a:xfrm>
            <a:off x="5510225" y="1465802"/>
            <a:ext cx="1259125" cy="1265600"/>
          </a:xfrm>
          <a:prstGeom prst="rect">
            <a:avLst/>
          </a:prstGeom>
          <a:noFill/>
          <a:ln>
            <a:noFill/>
          </a:ln>
        </p:spPr>
      </p:pic>
      <p:pic>
        <p:nvPicPr>
          <p:cNvPr id="563" name="Google Shape;563;p123"/>
          <p:cNvPicPr preferRelativeResize="0"/>
          <p:nvPr/>
        </p:nvPicPr>
        <p:blipFill>
          <a:blip r:embed="rId4">
            <a:alphaModFix/>
          </a:blip>
          <a:stretch>
            <a:fillRect/>
          </a:stretch>
        </p:blipFill>
        <p:spPr>
          <a:xfrm>
            <a:off x="5177727" y="2830631"/>
            <a:ext cx="880064" cy="792050"/>
          </a:xfrm>
          <a:prstGeom prst="rect">
            <a:avLst/>
          </a:prstGeom>
          <a:noFill/>
          <a:ln>
            <a:noFill/>
          </a:ln>
        </p:spPr>
      </p:pic>
      <p:pic>
        <p:nvPicPr>
          <p:cNvPr id="564" name="Google Shape;564;p123"/>
          <p:cNvPicPr preferRelativeResize="0"/>
          <p:nvPr/>
        </p:nvPicPr>
        <p:blipFill>
          <a:blip r:embed="rId5">
            <a:alphaModFix/>
          </a:blip>
          <a:stretch>
            <a:fillRect/>
          </a:stretch>
        </p:blipFill>
        <p:spPr>
          <a:xfrm>
            <a:off x="6214213" y="2830625"/>
            <a:ext cx="781925" cy="792050"/>
          </a:xfrm>
          <a:prstGeom prst="rect">
            <a:avLst/>
          </a:prstGeom>
          <a:noFill/>
          <a:ln>
            <a:noFill/>
          </a:ln>
        </p:spPr>
      </p:pic>
      <p:pic>
        <p:nvPicPr>
          <p:cNvPr id="565" name="Google Shape;565;p123"/>
          <p:cNvPicPr preferRelativeResize="0"/>
          <p:nvPr/>
        </p:nvPicPr>
        <p:blipFill>
          <a:blip r:embed="rId6">
            <a:alphaModFix/>
          </a:blip>
          <a:stretch>
            <a:fillRect/>
          </a:stretch>
        </p:blipFill>
        <p:spPr>
          <a:xfrm>
            <a:off x="5630262" y="3721900"/>
            <a:ext cx="1097750" cy="1057175"/>
          </a:xfrm>
          <a:prstGeom prst="rect">
            <a:avLst/>
          </a:prstGeom>
          <a:noFill/>
          <a:ln>
            <a:noFill/>
          </a:ln>
        </p:spPr>
      </p:pic>
      <p:pic>
        <p:nvPicPr>
          <p:cNvPr id="566" name="Google Shape;566;p123"/>
          <p:cNvPicPr preferRelativeResize="0"/>
          <p:nvPr/>
        </p:nvPicPr>
        <p:blipFill>
          <a:blip r:embed="rId7">
            <a:alphaModFix/>
          </a:blip>
          <a:stretch>
            <a:fillRect/>
          </a:stretch>
        </p:blipFill>
        <p:spPr>
          <a:xfrm rot="-5113263">
            <a:off x="7272962" y="674449"/>
            <a:ext cx="1990826" cy="1671450"/>
          </a:xfrm>
          <a:prstGeom prst="rect">
            <a:avLst/>
          </a:prstGeom>
          <a:noFill/>
          <a:ln>
            <a:noFill/>
          </a:ln>
        </p:spPr>
      </p:pic>
      <p:pic>
        <p:nvPicPr>
          <p:cNvPr descr="A picture containing indoor, floor, wooden, furniture&#10;&#10;Description automatically generated" id="567" name="Google Shape;567;p123"/>
          <p:cNvPicPr preferRelativeResize="0"/>
          <p:nvPr>
            <p:ph idx="1" type="body"/>
          </p:nvPr>
        </p:nvPicPr>
        <p:blipFill rotWithShape="1">
          <a:blip r:embed="rId8">
            <a:alphaModFix/>
          </a:blip>
          <a:srcRect b="7629" l="33262" r="33995" t="42212"/>
          <a:stretch/>
        </p:blipFill>
        <p:spPr>
          <a:xfrm>
            <a:off x="6996125" y="2731396"/>
            <a:ext cx="2099400" cy="1841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124"/>
          <p:cNvSpPr txBox="1"/>
          <p:nvPr>
            <p:ph idx="1" type="body"/>
          </p:nvPr>
        </p:nvSpPr>
        <p:spPr>
          <a:xfrm>
            <a:off x="413775" y="716525"/>
            <a:ext cx="5462400" cy="3837300"/>
          </a:xfrm>
          <a:prstGeom prst="rect">
            <a:avLst/>
          </a:prstGeom>
          <a:noFill/>
          <a:ln>
            <a:noFill/>
          </a:ln>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Base JetPack OS:</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OS for the Nvidia Jetson Nano</a:t>
            </a:r>
            <a:endParaRPr sz="1100">
              <a:solidFill>
                <a:schemeClr val="dk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Provides a stable and optimized platform for AI development</a:t>
            </a:r>
            <a:endParaRPr sz="1100">
              <a:solidFill>
                <a:schemeClr val="dk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Enables seamless integration with hardware components</a:t>
            </a:r>
            <a:endParaRPr sz="1100">
              <a:solidFill>
                <a:schemeClr val="dk2"/>
              </a:solidFill>
              <a:latin typeface="Roboto"/>
              <a:ea typeface="Roboto"/>
              <a:cs typeface="Roboto"/>
              <a:sym typeface="Roboto"/>
            </a:endParaRPr>
          </a:p>
          <a:p>
            <a:pPr indent="-307975" lvl="0" marL="457200" rtl="0" algn="just">
              <a:lnSpc>
                <a:spcPct val="115000"/>
              </a:lnSpc>
              <a:spcBef>
                <a:spcPts val="0"/>
              </a:spcBef>
              <a:spcAft>
                <a:spcPts val="0"/>
              </a:spcAft>
              <a:buClr>
                <a:schemeClr val="lt2"/>
              </a:buClr>
              <a:buSzPts val="1250"/>
              <a:buChar char="●"/>
            </a:pPr>
            <a:r>
              <a:rPr lang="en" sz="1300" u="sng">
                <a:solidFill>
                  <a:schemeClr val="lt2"/>
                </a:solidFill>
                <a:latin typeface="Roboto"/>
                <a:ea typeface="Roboto"/>
                <a:cs typeface="Roboto"/>
                <a:sym typeface="Roboto"/>
              </a:rPr>
              <a:t>TensorFlow:</a:t>
            </a:r>
            <a:endParaRPr sz="1300" u="sng">
              <a:solidFill>
                <a:schemeClr val="lt2"/>
              </a:solidFill>
              <a:latin typeface="Roboto"/>
              <a:ea typeface="Roboto"/>
              <a:cs typeface="Roboto"/>
              <a:sym typeface="Roboto"/>
            </a:endParaRPr>
          </a:p>
          <a:p>
            <a:pPr indent="-295275" lvl="1" marL="914400" rtl="0" algn="just">
              <a:lnSpc>
                <a:spcPct val="115000"/>
              </a:lnSpc>
              <a:spcBef>
                <a:spcPts val="0"/>
              </a:spcBef>
              <a:spcAft>
                <a:spcPts val="0"/>
              </a:spcAft>
              <a:buClr>
                <a:schemeClr val="dk2"/>
              </a:buClr>
              <a:buSzPts val="1050"/>
              <a:buChar char="○"/>
            </a:pPr>
            <a:r>
              <a:rPr lang="en" sz="1100">
                <a:solidFill>
                  <a:schemeClr val="dk2"/>
                </a:solidFill>
                <a:latin typeface="Roboto"/>
                <a:ea typeface="Roboto"/>
                <a:cs typeface="Roboto"/>
                <a:sym typeface="Roboto"/>
              </a:rPr>
              <a:t>Deep learning framework used for training and deploying AI models</a:t>
            </a:r>
            <a:endParaRPr sz="1100">
              <a:solidFill>
                <a:schemeClr val="dk2"/>
              </a:solidFill>
              <a:latin typeface="Roboto"/>
              <a:ea typeface="Roboto"/>
              <a:cs typeface="Roboto"/>
              <a:sym typeface="Roboto"/>
            </a:endParaRPr>
          </a:p>
          <a:p>
            <a:pPr indent="-295275" lvl="1" marL="914400" rtl="0" algn="just">
              <a:lnSpc>
                <a:spcPct val="115000"/>
              </a:lnSpc>
              <a:spcBef>
                <a:spcPts val="0"/>
              </a:spcBef>
              <a:spcAft>
                <a:spcPts val="0"/>
              </a:spcAft>
              <a:buClr>
                <a:schemeClr val="dk2"/>
              </a:buClr>
              <a:buSzPts val="1050"/>
              <a:buChar char="○"/>
            </a:pPr>
            <a:r>
              <a:rPr lang="en" sz="1100">
                <a:solidFill>
                  <a:schemeClr val="dk2"/>
                </a:solidFill>
                <a:latin typeface="Roboto"/>
                <a:ea typeface="Roboto"/>
                <a:cs typeface="Roboto"/>
                <a:sym typeface="Roboto"/>
              </a:rPr>
              <a:t>Provides a wide range of tools and libraries for AI development including pandas and sklearn.</a:t>
            </a:r>
            <a:endParaRPr sz="1100">
              <a:solidFill>
                <a:schemeClr val="dk2"/>
              </a:solidFill>
              <a:latin typeface="Roboto"/>
              <a:ea typeface="Roboto"/>
              <a:cs typeface="Roboto"/>
              <a:sym typeface="Roboto"/>
            </a:endParaRPr>
          </a:p>
          <a:p>
            <a:pPr indent="-307975" lvl="0" marL="457200" rtl="0" algn="just">
              <a:lnSpc>
                <a:spcPct val="115000"/>
              </a:lnSpc>
              <a:spcBef>
                <a:spcPts val="0"/>
              </a:spcBef>
              <a:spcAft>
                <a:spcPts val="0"/>
              </a:spcAft>
              <a:buClr>
                <a:schemeClr val="lt2"/>
              </a:buClr>
              <a:buSzPts val="1250"/>
              <a:buChar char="●"/>
            </a:pPr>
            <a:r>
              <a:rPr lang="en" sz="1300" u="sng">
                <a:solidFill>
                  <a:schemeClr val="lt2"/>
                </a:solidFill>
                <a:latin typeface="Roboto"/>
                <a:ea typeface="Roboto"/>
                <a:cs typeface="Roboto"/>
                <a:sym typeface="Roboto"/>
              </a:rPr>
              <a:t>DenseNet121 and OpenCV:</a:t>
            </a:r>
            <a:endParaRPr sz="1300" u="sng">
              <a:solidFill>
                <a:schemeClr val="lt2"/>
              </a:solidFill>
              <a:latin typeface="Roboto"/>
              <a:ea typeface="Roboto"/>
              <a:cs typeface="Roboto"/>
              <a:sym typeface="Roboto"/>
            </a:endParaRPr>
          </a:p>
          <a:p>
            <a:pPr indent="-295275" lvl="1" marL="914400" rtl="0" algn="just">
              <a:lnSpc>
                <a:spcPct val="115000"/>
              </a:lnSpc>
              <a:spcBef>
                <a:spcPts val="0"/>
              </a:spcBef>
              <a:spcAft>
                <a:spcPts val="0"/>
              </a:spcAft>
              <a:buClr>
                <a:schemeClr val="dk2"/>
              </a:buClr>
              <a:buSzPts val="1050"/>
              <a:buChar char="○"/>
            </a:pPr>
            <a:r>
              <a:rPr lang="en" sz="1100">
                <a:solidFill>
                  <a:schemeClr val="dk2"/>
                </a:solidFill>
                <a:latin typeface="Roboto"/>
                <a:ea typeface="Roboto"/>
                <a:cs typeface="Roboto"/>
                <a:sym typeface="Roboto"/>
              </a:rPr>
              <a:t>Pre-trained model for disease detection. Modified to allow custom criterias.</a:t>
            </a:r>
            <a:endParaRPr sz="1100">
              <a:solidFill>
                <a:schemeClr val="dk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OpenCV is used to process the video feed into frame for the AI model.</a:t>
            </a:r>
            <a:endParaRPr sz="1100">
              <a:solidFill>
                <a:schemeClr val="dk2"/>
              </a:solidFill>
              <a:latin typeface="Roboto"/>
              <a:ea typeface="Roboto"/>
              <a:cs typeface="Roboto"/>
              <a:sym typeface="Roboto"/>
            </a:endParaRPr>
          </a:p>
          <a:p>
            <a:pPr indent="-295275" lvl="1" marL="914400" rtl="0" algn="just">
              <a:lnSpc>
                <a:spcPct val="115000"/>
              </a:lnSpc>
              <a:spcBef>
                <a:spcPts val="0"/>
              </a:spcBef>
              <a:spcAft>
                <a:spcPts val="0"/>
              </a:spcAft>
              <a:buClr>
                <a:schemeClr val="dk2"/>
              </a:buClr>
              <a:buSzPts val="1050"/>
              <a:buChar char="○"/>
            </a:pPr>
            <a:r>
              <a:rPr lang="en" sz="1100">
                <a:solidFill>
                  <a:schemeClr val="dk2"/>
                </a:solidFill>
                <a:latin typeface="Roboto"/>
                <a:ea typeface="Roboto"/>
                <a:cs typeface="Roboto"/>
                <a:sym typeface="Roboto"/>
              </a:rPr>
              <a:t>Helps in analyzing leaf health and identify the plant and possible disease detection.</a:t>
            </a:r>
            <a:endParaRPr sz="1100">
              <a:solidFill>
                <a:schemeClr val="dk2"/>
              </a:solidFill>
              <a:latin typeface="Roboto"/>
              <a:ea typeface="Roboto"/>
              <a:cs typeface="Roboto"/>
              <a:sym typeface="Roboto"/>
            </a:endParaRPr>
          </a:p>
          <a:p>
            <a:pPr indent="-307975" lvl="0" marL="457200" rtl="0" algn="just">
              <a:lnSpc>
                <a:spcPct val="115000"/>
              </a:lnSpc>
              <a:spcBef>
                <a:spcPts val="0"/>
              </a:spcBef>
              <a:spcAft>
                <a:spcPts val="0"/>
              </a:spcAft>
              <a:buClr>
                <a:schemeClr val="lt2"/>
              </a:buClr>
              <a:buSzPts val="1250"/>
              <a:buChar char="●"/>
            </a:pPr>
            <a:r>
              <a:rPr lang="en" sz="1300" u="sng">
                <a:solidFill>
                  <a:schemeClr val="lt2"/>
                </a:solidFill>
                <a:latin typeface="Roboto"/>
                <a:ea typeface="Roboto"/>
                <a:cs typeface="Roboto"/>
                <a:sym typeface="Roboto"/>
              </a:rPr>
              <a:t>Data Management and Analysis:</a:t>
            </a:r>
            <a:endParaRPr sz="1300" u="sng">
              <a:solidFill>
                <a:schemeClr val="lt2"/>
              </a:solidFill>
              <a:latin typeface="Roboto"/>
              <a:ea typeface="Roboto"/>
              <a:cs typeface="Roboto"/>
              <a:sym typeface="Roboto"/>
            </a:endParaRPr>
          </a:p>
          <a:p>
            <a:pPr indent="-295275" lvl="1" marL="914400" rtl="0" algn="just">
              <a:lnSpc>
                <a:spcPct val="115000"/>
              </a:lnSpc>
              <a:spcBef>
                <a:spcPts val="0"/>
              </a:spcBef>
              <a:spcAft>
                <a:spcPts val="0"/>
              </a:spcAft>
              <a:buClr>
                <a:schemeClr val="dk2"/>
              </a:buClr>
              <a:buSzPts val="1050"/>
              <a:buChar char="○"/>
            </a:pPr>
            <a:r>
              <a:rPr lang="en" sz="1100">
                <a:solidFill>
                  <a:schemeClr val="dk2"/>
                </a:solidFill>
                <a:latin typeface="Roboto"/>
                <a:ea typeface="Roboto"/>
                <a:cs typeface="Roboto"/>
                <a:sym typeface="Roboto"/>
              </a:rPr>
              <a:t>Data collection from thermal imaging camera, USB camera, and sensors</a:t>
            </a:r>
            <a:endParaRPr sz="1100">
              <a:solidFill>
                <a:schemeClr val="dk2"/>
              </a:solidFill>
              <a:latin typeface="Roboto"/>
              <a:ea typeface="Roboto"/>
              <a:cs typeface="Roboto"/>
              <a:sym typeface="Roboto"/>
            </a:endParaRPr>
          </a:p>
          <a:p>
            <a:pPr indent="-295275" lvl="1" marL="914400" rtl="0" algn="just">
              <a:lnSpc>
                <a:spcPct val="115000"/>
              </a:lnSpc>
              <a:spcBef>
                <a:spcPts val="0"/>
              </a:spcBef>
              <a:spcAft>
                <a:spcPts val="0"/>
              </a:spcAft>
              <a:buClr>
                <a:schemeClr val="dk2"/>
              </a:buClr>
              <a:buSzPts val="1050"/>
              <a:buChar char="○"/>
            </a:pPr>
            <a:r>
              <a:rPr lang="en" sz="1100">
                <a:solidFill>
                  <a:schemeClr val="dk2"/>
                </a:solidFill>
                <a:latin typeface="Roboto"/>
                <a:ea typeface="Roboto"/>
                <a:cs typeface="Roboto"/>
                <a:sym typeface="Roboto"/>
              </a:rPr>
              <a:t>Preprocessing and feature extraction for temperature and humidity data</a:t>
            </a:r>
            <a:endParaRPr sz="1100">
              <a:solidFill>
                <a:schemeClr val="dk2"/>
              </a:solidFill>
              <a:latin typeface="Roboto"/>
              <a:ea typeface="Roboto"/>
              <a:cs typeface="Roboto"/>
              <a:sym typeface="Roboto"/>
            </a:endParaRPr>
          </a:p>
        </p:txBody>
      </p:sp>
      <p:sp>
        <p:nvSpPr>
          <p:cNvPr id="573" name="Google Shape;573;p124"/>
          <p:cNvSpPr txBox="1"/>
          <p:nvPr>
            <p:ph type="title"/>
          </p:nvPr>
        </p:nvSpPr>
        <p:spPr>
          <a:xfrm>
            <a:off x="413775" y="250025"/>
            <a:ext cx="4278000" cy="46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solidFill>
                  <a:schemeClr val="lt1"/>
                </a:solidFill>
                <a:latin typeface="Roboto"/>
                <a:ea typeface="Roboto"/>
                <a:cs typeface="Roboto"/>
                <a:sym typeface="Roboto"/>
              </a:rPr>
              <a:t>Software:</a:t>
            </a:r>
            <a:endParaRPr b="1">
              <a:solidFill>
                <a:schemeClr val="lt1"/>
              </a:solidFill>
              <a:latin typeface="Roboto"/>
              <a:ea typeface="Roboto"/>
              <a:cs typeface="Roboto"/>
              <a:sym typeface="Roboto"/>
            </a:endParaRPr>
          </a:p>
        </p:txBody>
      </p:sp>
      <p:cxnSp>
        <p:nvCxnSpPr>
          <p:cNvPr id="574" name="Google Shape;574;p124"/>
          <p:cNvCxnSpPr/>
          <p:nvPr/>
        </p:nvCxnSpPr>
        <p:spPr>
          <a:xfrm>
            <a:off x="451500" y="716522"/>
            <a:ext cx="4291200" cy="5430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pic>
        <p:nvPicPr>
          <p:cNvPr id="575" name="Google Shape;575;p124"/>
          <p:cNvPicPr preferRelativeResize="0"/>
          <p:nvPr/>
        </p:nvPicPr>
        <p:blipFill>
          <a:blip r:embed="rId3">
            <a:alphaModFix/>
          </a:blip>
          <a:stretch>
            <a:fillRect/>
          </a:stretch>
        </p:blipFill>
        <p:spPr>
          <a:xfrm>
            <a:off x="5823125" y="3540900"/>
            <a:ext cx="1761650" cy="1521900"/>
          </a:xfrm>
          <a:prstGeom prst="rect">
            <a:avLst/>
          </a:prstGeom>
          <a:noFill/>
          <a:ln>
            <a:noFill/>
          </a:ln>
        </p:spPr>
      </p:pic>
      <p:pic>
        <p:nvPicPr>
          <p:cNvPr id="576" name="Google Shape;576;p124"/>
          <p:cNvPicPr preferRelativeResize="0"/>
          <p:nvPr/>
        </p:nvPicPr>
        <p:blipFill>
          <a:blip r:embed="rId4">
            <a:alphaModFix/>
          </a:blip>
          <a:stretch>
            <a:fillRect/>
          </a:stretch>
        </p:blipFill>
        <p:spPr>
          <a:xfrm>
            <a:off x="7584775" y="3470450"/>
            <a:ext cx="1318900" cy="1410075"/>
          </a:xfrm>
          <a:prstGeom prst="rect">
            <a:avLst/>
          </a:prstGeom>
          <a:noFill/>
          <a:ln>
            <a:noFill/>
          </a:ln>
        </p:spPr>
      </p:pic>
      <p:pic>
        <p:nvPicPr>
          <p:cNvPr id="577" name="Google Shape;577;p124"/>
          <p:cNvPicPr preferRelativeResize="0"/>
          <p:nvPr/>
        </p:nvPicPr>
        <p:blipFill>
          <a:blip r:embed="rId5">
            <a:alphaModFix/>
          </a:blip>
          <a:stretch>
            <a:fillRect/>
          </a:stretch>
        </p:blipFill>
        <p:spPr>
          <a:xfrm>
            <a:off x="5941325" y="2365382"/>
            <a:ext cx="1617025" cy="1175518"/>
          </a:xfrm>
          <a:prstGeom prst="rect">
            <a:avLst/>
          </a:prstGeom>
          <a:noFill/>
          <a:ln>
            <a:noFill/>
          </a:ln>
        </p:spPr>
      </p:pic>
      <p:pic>
        <p:nvPicPr>
          <p:cNvPr id="578" name="Google Shape;578;p124"/>
          <p:cNvPicPr preferRelativeResize="0"/>
          <p:nvPr/>
        </p:nvPicPr>
        <p:blipFill>
          <a:blip r:embed="rId6">
            <a:alphaModFix/>
          </a:blip>
          <a:stretch>
            <a:fillRect/>
          </a:stretch>
        </p:blipFill>
        <p:spPr>
          <a:xfrm>
            <a:off x="7623500" y="2691200"/>
            <a:ext cx="1114425" cy="523875"/>
          </a:xfrm>
          <a:prstGeom prst="rect">
            <a:avLst/>
          </a:prstGeom>
          <a:noFill/>
          <a:ln>
            <a:noFill/>
          </a:ln>
        </p:spPr>
      </p:pic>
      <p:pic>
        <p:nvPicPr>
          <p:cNvPr id="579" name="Google Shape;579;p124"/>
          <p:cNvPicPr preferRelativeResize="0"/>
          <p:nvPr/>
        </p:nvPicPr>
        <p:blipFill>
          <a:blip r:embed="rId7">
            <a:alphaModFix/>
          </a:blip>
          <a:stretch>
            <a:fillRect/>
          </a:stretch>
        </p:blipFill>
        <p:spPr>
          <a:xfrm>
            <a:off x="5967750" y="716523"/>
            <a:ext cx="2984700" cy="1668000"/>
          </a:xfrm>
          <a:prstGeom prst="roundRect">
            <a:avLst>
              <a:gd fmla="val 10519" name="adj"/>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125"/>
          <p:cNvSpPr txBox="1"/>
          <p:nvPr>
            <p:ph idx="1" type="body"/>
          </p:nvPr>
        </p:nvSpPr>
        <p:spPr>
          <a:xfrm>
            <a:off x="0" y="640225"/>
            <a:ext cx="6189000" cy="40911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chemeClr val="lt2"/>
              </a:buClr>
              <a:buSzPts val="1400"/>
              <a:buFont typeface="Roboto"/>
              <a:buChar char="●"/>
            </a:pPr>
            <a:r>
              <a:rPr lang="en" sz="1400" u="sng">
                <a:solidFill>
                  <a:schemeClr val="lt2"/>
                </a:solidFill>
                <a:latin typeface="Roboto"/>
                <a:ea typeface="Roboto"/>
                <a:cs typeface="Roboto"/>
                <a:sym typeface="Roboto"/>
              </a:rPr>
              <a:t>Leaf Temperature Extraction</a:t>
            </a:r>
            <a:r>
              <a:rPr lang="en" sz="1400" u="sng">
                <a:solidFill>
                  <a:schemeClr val="lt2"/>
                </a:solidFill>
                <a:latin typeface="Roboto"/>
                <a:ea typeface="Roboto"/>
                <a:cs typeface="Roboto"/>
                <a:sym typeface="Roboto"/>
              </a:rPr>
              <a:t>:</a:t>
            </a:r>
            <a:endParaRPr sz="1400" u="sng">
              <a:solidFill>
                <a:schemeClr val="lt2"/>
              </a:solidFill>
              <a:latin typeface="Roboto"/>
              <a:ea typeface="Roboto"/>
              <a:cs typeface="Roboto"/>
              <a:sym typeface="Roboto"/>
            </a:endParaRPr>
          </a:p>
          <a:p>
            <a:pPr indent="-304800" lvl="1" marL="914400" rtl="0" algn="just">
              <a:lnSpc>
                <a:spcPct val="115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Thermal imaging camera captures infrared images of the leaves</a:t>
            </a:r>
            <a:endParaRPr sz="1200">
              <a:solidFill>
                <a:schemeClr val="dk2"/>
              </a:solidFill>
              <a:latin typeface="Roboto"/>
              <a:ea typeface="Roboto"/>
              <a:cs typeface="Roboto"/>
              <a:sym typeface="Roboto"/>
            </a:endParaRPr>
          </a:p>
          <a:p>
            <a:pPr indent="-304800" lvl="1" marL="914400" rtl="0" algn="just">
              <a:lnSpc>
                <a:spcPct val="115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Continuous stream of temperature readings from the camera</a:t>
            </a:r>
            <a:endParaRPr sz="1200">
              <a:solidFill>
                <a:schemeClr val="dk2"/>
              </a:solidFill>
              <a:latin typeface="Roboto"/>
              <a:ea typeface="Roboto"/>
              <a:cs typeface="Roboto"/>
              <a:sym typeface="Roboto"/>
            </a:endParaRPr>
          </a:p>
          <a:p>
            <a:pPr indent="-304800" lvl="1" marL="914400" rtl="0" algn="just">
              <a:lnSpc>
                <a:spcPct val="115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Each detected leaf region's temperature is extracted for analysis</a:t>
            </a:r>
            <a:endParaRPr sz="1200">
              <a:solidFill>
                <a:schemeClr val="dk2"/>
              </a:solidFill>
              <a:latin typeface="Roboto"/>
              <a:ea typeface="Roboto"/>
              <a:cs typeface="Roboto"/>
              <a:sym typeface="Roboto"/>
            </a:endParaRPr>
          </a:p>
          <a:p>
            <a:pPr indent="-317500" lvl="0" marL="457200" rtl="0" algn="just">
              <a:lnSpc>
                <a:spcPct val="115000"/>
              </a:lnSpc>
              <a:spcBef>
                <a:spcPts val="0"/>
              </a:spcBef>
              <a:spcAft>
                <a:spcPts val="0"/>
              </a:spcAft>
              <a:buClr>
                <a:schemeClr val="lt2"/>
              </a:buClr>
              <a:buSzPts val="1400"/>
              <a:buFont typeface="Roboto"/>
              <a:buChar char="●"/>
            </a:pPr>
            <a:r>
              <a:rPr lang="en" sz="1400" u="sng">
                <a:solidFill>
                  <a:schemeClr val="lt2"/>
                </a:solidFill>
                <a:latin typeface="Roboto"/>
                <a:ea typeface="Roboto"/>
                <a:cs typeface="Roboto"/>
                <a:sym typeface="Roboto"/>
              </a:rPr>
              <a:t>USB Camera for </a:t>
            </a:r>
            <a:r>
              <a:rPr lang="en" sz="1400" u="sng">
                <a:solidFill>
                  <a:schemeClr val="lt2"/>
                </a:solidFill>
                <a:latin typeface="Roboto"/>
                <a:ea typeface="Roboto"/>
                <a:cs typeface="Roboto"/>
                <a:sym typeface="Roboto"/>
              </a:rPr>
              <a:t>Object Detection:</a:t>
            </a:r>
            <a:endParaRPr sz="1400" u="sng">
              <a:solidFill>
                <a:schemeClr val="lt2"/>
              </a:solidFill>
              <a:latin typeface="Roboto"/>
              <a:ea typeface="Roboto"/>
              <a:cs typeface="Roboto"/>
              <a:sym typeface="Roboto"/>
            </a:endParaRPr>
          </a:p>
          <a:p>
            <a:pPr indent="-304800" lvl="1" marL="914400" rtl="0" algn="just">
              <a:lnSpc>
                <a:spcPct val="115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Object detection camera locates and identifies individual leaves</a:t>
            </a:r>
            <a:endParaRPr sz="1200">
              <a:solidFill>
                <a:schemeClr val="dk2"/>
              </a:solidFill>
              <a:latin typeface="Roboto"/>
              <a:ea typeface="Roboto"/>
              <a:cs typeface="Roboto"/>
              <a:sym typeface="Roboto"/>
            </a:endParaRPr>
          </a:p>
          <a:p>
            <a:pPr indent="-304800" lvl="1" marL="914400" rtl="0" algn="just">
              <a:lnSpc>
                <a:spcPct val="115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Utilizes deep learning algorithm from Tensorflow</a:t>
            </a:r>
            <a:endParaRPr sz="1200">
              <a:solidFill>
                <a:schemeClr val="dk2"/>
              </a:solidFill>
              <a:latin typeface="Roboto"/>
              <a:ea typeface="Roboto"/>
              <a:cs typeface="Roboto"/>
              <a:sym typeface="Roboto"/>
            </a:endParaRPr>
          </a:p>
          <a:p>
            <a:pPr indent="-317500" lvl="0" marL="457200" rtl="0" algn="just">
              <a:lnSpc>
                <a:spcPct val="115000"/>
              </a:lnSpc>
              <a:spcBef>
                <a:spcPts val="0"/>
              </a:spcBef>
              <a:spcAft>
                <a:spcPts val="0"/>
              </a:spcAft>
              <a:buClr>
                <a:schemeClr val="lt2"/>
              </a:buClr>
              <a:buSzPts val="1400"/>
              <a:buFont typeface="Roboto"/>
              <a:buChar char="●"/>
            </a:pPr>
            <a:r>
              <a:rPr lang="en" sz="1400" u="sng">
                <a:solidFill>
                  <a:schemeClr val="lt2"/>
                </a:solidFill>
                <a:latin typeface="Roboto"/>
                <a:ea typeface="Roboto"/>
                <a:cs typeface="Roboto"/>
                <a:sym typeface="Roboto"/>
              </a:rPr>
              <a:t>Vapor Pressure Deficit (VPD) Calculation:</a:t>
            </a:r>
            <a:endParaRPr sz="1400" u="sng">
              <a:solidFill>
                <a:schemeClr val="lt2"/>
              </a:solidFill>
              <a:latin typeface="Roboto"/>
              <a:ea typeface="Roboto"/>
              <a:cs typeface="Roboto"/>
              <a:sym typeface="Roboto"/>
            </a:endParaRPr>
          </a:p>
          <a:p>
            <a:pPr indent="-304800" lvl="1" marL="914400" rtl="0" algn="just">
              <a:lnSpc>
                <a:spcPct val="115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Temperature and humidity sensor measures ambient air conditions</a:t>
            </a:r>
            <a:endParaRPr sz="1200">
              <a:solidFill>
                <a:schemeClr val="dk2"/>
              </a:solidFill>
              <a:latin typeface="Roboto"/>
              <a:ea typeface="Roboto"/>
              <a:cs typeface="Roboto"/>
              <a:sym typeface="Roboto"/>
            </a:endParaRPr>
          </a:p>
          <a:p>
            <a:pPr indent="-304800" lvl="1" marL="914400" rtl="0" algn="just">
              <a:lnSpc>
                <a:spcPct val="115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VPD is calculated using temperature and humidity readings</a:t>
            </a:r>
            <a:endParaRPr sz="1200">
              <a:solidFill>
                <a:schemeClr val="dk2"/>
              </a:solidFill>
              <a:latin typeface="Roboto"/>
              <a:ea typeface="Roboto"/>
              <a:cs typeface="Roboto"/>
              <a:sym typeface="Roboto"/>
            </a:endParaRPr>
          </a:p>
          <a:p>
            <a:pPr indent="-317500" lvl="0" marL="457200" rtl="0" algn="just">
              <a:lnSpc>
                <a:spcPct val="115000"/>
              </a:lnSpc>
              <a:spcBef>
                <a:spcPts val="0"/>
              </a:spcBef>
              <a:spcAft>
                <a:spcPts val="0"/>
              </a:spcAft>
              <a:buClr>
                <a:schemeClr val="lt2"/>
              </a:buClr>
              <a:buSzPts val="1400"/>
              <a:buFont typeface="Roboto"/>
              <a:buChar char="●"/>
            </a:pPr>
            <a:r>
              <a:rPr lang="en" sz="1400" u="sng">
                <a:solidFill>
                  <a:schemeClr val="lt2"/>
                </a:solidFill>
                <a:latin typeface="Roboto"/>
                <a:ea typeface="Roboto"/>
                <a:cs typeface="Roboto"/>
                <a:sym typeface="Roboto"/>
              </a:rPr>
              <a:t>Data Analysis:</a:t>
            </a:r>
            <a:endParaRPr sz="1400" u="sng">
              <a:solidFill>
                <a:schemeClr val="lt2"/>
              </a:solidFill>
              <a:latin typeface="Roboto"/>
              <a:ea typeface="Roboto"/>
              <a:cs typeface="Roboto"/>
              <a:sym typeface="Roboto"/>
            </a:endParaRPr>
          </a:p>
          <a:p>
            <a:pPr indent="-304800" lvl="1" marL="914400" rtl="0" algn="just">
              <a:lnSpc>
                <a:spcPct val="115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Analyzing the temperature differential between leaves and ambient air</a:t>
            </a:r>
            <a:endParaRPr sz="1200">
              <a:solidFill>
                <a:schemeClr val="dk2"/>
              </a:solidFill>
              <a:latin typeface="Roboto"/>
              <a:ea typeface="Roboto"/>
              <a:cs typeface="Roboto"/>
              <a:sym typeface="Roboto"/>
            </a:endParaRPr>
          </a:p>
          <a:p>
            <a:pPr indent="-304800" lvl="1" marL="914400" rtl="0" algn="just">
              <a:lnSpc>
                <a:spcPct val="115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Evaluating VPD values to assess water stress levels</a:t>
            </a:r>
            <a:endParaRPr sz="1200">
              <a:solidFill>
                <a:schemeClr val="dk2"/>
              </a:solidFill>
              <a:latin typeface="Roboto"/>
              <a:ea typeface="Roboto"/>
              <a:cs typeface="Roboto"/>
              <a:sym typeface="Roboto"/>
            </a:endParaRPr>
          </a:p>
          <a:p>
            <a:pPr indent="-304800" lvl="1" marL="914400" rtl="0" algn="just">
              <a:lnSpc>
                <a:spcPct val="115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Determining irrigation requirements based on predefined rules and algorithms</a:t>
            </a:r>
            <a:endParaRPr sz="1200">
              <a:solidFill>
                <a:schemeClr val="dk2"/>
              </a:solidFill>
              <a:latin typeface="Roboto"/>
              <a:ea typeface="Roboto"/>
              <a:cs typeface="Roboto"/>
              <a:sym typeface="Roboto"/>
            </a:endParaRPr>
          </a:p>
          <a:p>
            <a:pPr indent="-317500" lvl="0" marL="457200" rtl="0" algn="just">
              <a:lnSpc>
                <a:spcPct val="115000"/>
              </a:lnSpc>
              <a:spcBef>
                <a:spcPts val="0"/>
              </a:spcBef>
              <a:spcAft>
                <a:spcPts val="0"/>
              </a:spcAft>
              <a:buClr>
                <a:schemeClr val="lt2"/>
              </a:buClr>
              <a:buSzPts val="1400"/>
              <a:buFont typeface="Roboto"/>
              <a:buChar char="●"/>
            </a:pPr>
            <a:r>
              <a:rPr lang="en" sz="1400" u="sng">
                <a:solidFill>
                  <a:schemeClr val="lt2"/>
                </a:solidFill>
                <a:latin typeface="Roboto"/>
                <a:ea typeface="Roboto"/>
                <a:cs typeface="Roboto"/>
                <a:sym typeface="Roboto"/>
              </a:rPr>
              <a:t>Frequency of Data Collection</a:t>
            </a:r>
            <a:r>
              <a:rPr lang="en" sz="1400" u="sng">
                <a:solidFill>
                  <a:schemeClr val="lt2"/>
                </a:solidFill>
                <a:latin typeface="Roboto"/>
                <a:ea typeface="Roboto"/>
                <a:cs typeface="Roboto"/>
                <a:sym typeface="Roboto"/>
              </a:rPr>
              <a:t>:</a:t>
            </a:r>
            <a:endParaRPr sz="1400">
              <a:solidFill>
                <a:schemeClr val="dk2"/>
              </a:solidFill>
              <a:latin typeface="Roboto"/>
              <a:ea typeface="Roboto"/>
              <a:cs typeface="Roboto"/>
              <a:sym typeface="Roboto"/>
            </a:endParaRPr>
          </a:p>
          <a:p>
            <a:pPr indent="-304800" lvl="1" marL="914400" rtl="0" algn="just">
              <a:lnSpc>
                <a:spcPct val="115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Temperature and humidity readings obtained at regular intervals</a:t>
            </a:r>
            <a:endParaRPr sz="1200">
              <a:solidFill>
                <a:schemeClr val="dk2"/>
              </a:solidFill>
              <a:latin typeface="Roboto"/>
              <a:ea typeface="Roboto"/>
              <a:cs typeface="Roboto"/>
              <a:sym typeface="Roboto"/>
            </a:endParaRPr>
          </a:p>
          <a:p>
            <a:pPr indent="-304800" lvl="1" marL="914400" rtl="0" algn="just">
              <a:lnSpc>
                <a:spcPct val="115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Leaf temperature and object detection analysis performed on a continuous basis</a:t>
            </a:r>
            <a:endParaRPr sz="1200">
              <a:solidFill>
                <a:schemeClr val="dk2"/>
              </a:solidFill>
              <a:latin typeface="Roboto"/>
              <a:ea typeface="Roboto"/>
              <a:cs typeface="Roboto"/>
              <a:sym typeface="Roboto"/>
            </a:endParaRPr>
          </a:p>
          <a:p>
            <a:pPr indent="0" lvl="0" marL="0" rtl="0" algn="just">
              <a:lnSpc>
                <a:spcPct val="115000"/>
              </a:lnSpc>
              <a:spcBef>
                <a:spcPts val="1500"/>
              </a:spcBef>
              <a:spcAft>
                <a:spcPts val="0"/>
              </a:spcAft>
              <a:buSzPts val="1150"/>
              <a:buNone/>
            </a:pPr>
            <a:r>
              <a:t/>
            </a:r>
            <a:endParaRPr sz="1200">
              <a:solidFill>
                <a:schemeClr val="dk2"/>
              </a:solidFill>
              <a:latin typeface="Roboto"/>
              <a:ea typeface="Roboto"/>
              <a:cs typeface="Roboto"/>
              <a:sym typeface="Roboto"/>
            </a:endParaRPr>
          </a:p>
          <a:p>
            <a:pPr indent="0" lvl="0" marL="0" rtl="0" algn="just">
              <a:lnSpc>
                <a:spcPct val="115000"/>
              </a:lnSpc>
              <a:spcBef>
                <a:spcPts val="0"/>
              </a:spcBef>
              <a:spcAft>
                <a:spcPts val="0"/>
              </a:spcAft>
              <a:buSzPts val="1150"/>
              <a:buNone/>
            </a:pPr>
            <a:r>
              <a:t/>
            </a:r>
            <a:endParaRPr sz="1200">
              <a:solidFill>
                <a:schemeClr val="dk2"/>
              </a:solidFill>
              <a:latin typeface="Roboto"/>
              <a:ea typeface="Roboto"/>
              <a:cs typeface="Roboto"/>
              <a:sym typeface="Roboto"/>
            </a:endParaRPr>
          </a:p>
        </p:txBody>
      </p:sp>
      <p:sp>
        <p:nvSpPr>
          <p:cNvPr id="585" name="Google Shape;585;p125"/>
          <p:cNvSpPr txBox="1"/>
          <p:nvPr>
            <p:ph type="title"/>
          </p:nvPr>
        </p:nvSpPr>
        <p:spPr>
          <a:xfrm>
            <a:off x="244875" y="158450"/>
            <a:ext cx="5033700" cy="46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solidFill>
                  <a:schemeClr val="lt1"/>
                </a:solidFill>
                <a:latin typeface="Roboto"/>
                <a:ea typeface="Roboto"/>
                <a:cs typeface="Roboto"/>
                <a:sym typeface="Roboto"/>
              </a:rPr>
              <a:t>Data Collection and Analysis:</a:t>
            </a:r>
            <a:endParaRPr b="1">
              <a:solidFill>
                <a:schemeClr val="lt1"/>
              </a:solidFill>
              <a:latin typeface="Roboto"/>
              <a:ea typeface="Roboto"/>
              <a:cs typeface="Roboto"/>
              <a:sym typeface="Roboto"/>
            </a:endParaRPr>
          </a:p>
        </p:txBody>
      </p:sp>
      <p:cxnSp>
        <p:nvCxnSpPr>
          <p:cNvPr id="586" name="Google Shape;586;p125"/>
          <p:cNvCxnSpPr/>
          <p:nvPr/>
        </p:nvCxnSpPr>
        <p:spPr>
          <a:xfrm>
            <a:off x="244875" y="624947"/>
            <a:ext cx="4291200" cy="5430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pic>
        <p:nvPicPr>
          <p:cNvPr id="587" name="Google Shape;587;p125"/>
          <p:cNvPicPr preferRelativeResize="0"/>
          <p:nvPr/>
        </p:nvPicPr>
        <p:blipFill>
          <a:blip r:embed="rId3">
            <a:alphaModFix amt="90000"/>
          </a:blip>
          <a:stretch>
            <a:fillRect/>
          </a:stretch>
        </p:blipFill>
        <p:spPr>
          <a:xfrm>
            <a:off x="6227150" y="659737"/>
            <a:ext cx="2848500" cy="4052100"/>
          </a:xfrm>
          <a:prstGeom prst="roundRect">
            <a:avLst>
              <a:gd fmla="val 4822" name="adj"/>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126"/>
          <p:cNvSpPr txBox="1"/>
          <p:nvPr>
            <p:ph idx="1" type="body"/>
          </p:nvPr>
        </p:nvSpPr>
        <p:spPr>
          <a:xfrm>
            <a:off x="0" y="596900"/>
            <a:ext cx="4746600" cy="4091100"/>
          </a:xfrm>
          <a:prstGeom prst="rect">
            <a:avLst/>
          </a:prstGeom>
          <a:noFill/>
          <a:ln>
            <a:noFill/>
          </a:ln>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Data Output from Thermal Camera and DHT22 sensor:</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Develop a Data Extraction Program for DHT22 Sensor and Thermal Camera to Populate a Database for VPD Application Integration.</a:t>
            </a:r>
            <a:endParaRPr sz="1100">
              <a:solidFill>
                <a:schemeClr val="dk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Video Processing from the USB Camera:</a:t>
            </a:r>
            <a:endParaRPr sz="1300" u="sng">
              <a:solidFill>
                <a:schemeClr val="lt2"/>
              </a:solidFill>
              <a:latin typeface="Roboto"/>
              <a:ea typeface="Roboto"/>
              <a:cs typeface="Roboto"/>
              <a:sym typeface="Roboto"/>
            </a:endParaRPr>
          </a:p>
          <a:p>
            <a:pPr indent="-279400" lvl="1" marL="914400" rtl="0" algn="just">
              <a:lnSpc>
                <a:spcPct val="115000"/>
              </a:lnSpc>
              <a:spcBef>
                <a:spcPts val="0"/>
              </a:spcBef>
              <a:spcAft>
                <a:spcPts val="0"/>
              </a:spcAft>
              <a:buClr>
                <a:schemeClr val="dk2"/>
              </a:buClr>
              <a:buSzPts val="800"/>
              <a:buFont typeface="Roboto"/>
              <a:buChar char="○"/>
            </a:pPr>
            <a:r>
              <a:rPr lang="en" sz="1100">
                <a:solidFill>
                  <a:schemeClr val="dk2"/>
                </a:solidFill>
                <a:latin typeface="Roboto"/>
                <a:ea typeface="Roboto"/>
                <a:cs typeface="Roboto"/>
                <a:sym typeface="Roboto"/>
              </a:rPr>
              <a:t>The program utilizes OpenCV to convert the video feed from the camera into frames. The primary requirement is to save only the frames captured during periods without blackouts. These frames are then stored in the directory designated for use by the AI model.</a:t>
            </a:r>
            <a:endParaRPr sz="1000" u="sng">
              <a:solidFill>
                <a:schemeClr val="lt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Plant Identification and Disease Detection</a:t>
            </a:r>
            <a:r>
              <a:rPr lang="en" sz="1300" u="sng">
                <a:solidFill>
                  <a:schemeClr val="lt2"/>
                </a:solidFill>
                <a:latin typeface="Roboto"/>
                <a:ea typeface="Roboto"/>
                <a:cs typeface="Roboto"/>
                <a:sym typeface="Roboto"/>
              </a:rPr>
              <a:t>:</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This Python program utilizes Keras from Tensorflow to identify plants based on their leaves, and incorporates a pre-existing dataset for disease detection. The program employs a pre-trained local model to continuously test and enhance its performance.</a:t>
            </a:r>
            <a:endParaRPr sz="1100">
              <a:solidFill>
                <a:schemeClr val="dk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Vapor Pressure Deficit (VPD):</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The program is designed to calculate values obtained from the DHT22 sensor and thermal camera, and based on predefined statistics, adjust the irrigation timing.</a:t>
            </a:r>
            <a:endParaRPr sz="1100">
              <a:solidFill>
                <a:schemeClr val="dk2"/>
              </a:solidFill>
              <a:latin typeface="Roboto"/>
              <a:ea typeface="Roboto"/>
              <a:cs typeface="Roboto"/>
              <a:sym typeface="Roboto"/>
            </a:endParaRPr>
          </a:p>
          <a:p>
            <a:pPr indent="0" lvl="0" marL="914400" rtl="0" algn="just">
              <a:lnSpc>
                <a:spcPct val="115000"/>
              </a:lnSpc>
              <a:spcBef>
                <a:spcPts val="0"/>
              </a:spcBef>
              <a:spcAft>
                <a:spcPts val="0"/>
              </a:spcAft>
              <a:buNone/>
            </a:pPr>
            <a:r>
              <a:t/>
            </a:r>
            <a:endParaRPr sz="1400">
              <a:solidFill>
                <a:schemeClr val="dk2"/>
              </a:solidFill>
              <a:latin typeface="Roboto"/>
              <a:ea typeface="Roboto"/>
              <a:cs typeface="Roboto"/>
              <a:sym typeface="Roboto"/>
            </a:endParaRPr>
          </a:p>
        </p:txBody>
      </p:sp>
      <p:sp>
        <p:nvSpPr>
          <p:cNvPr id="593" name="Google Shape;593;p126"/>
          <p:cNvSpPr txBox="1"/>
          <p:nvPr>
            <p:ph type="title"/>
          </p:nvPr>
        </p:nvSpPr>
        <p:spPr>
          <a:xfrm>
            <a:off x="132900" y="130400"/>
            <a:ext cx="5766000" cy="46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solidFill>
                  <a:schemeClr val="lt1"/>
                </a:solidFill>
                <a:latin typeface="Roboto"/>
                <a:ea typeface="Roboto"/>
                <a:cs typeface="Roboto"/>
                <a:sym typeface="Roboto"/>
              </a:rPr>
              <a:t>Project's Coding Methodology:</a:t>
            </a:r>
            <a:endParaRPr b="1">
              <a:solidFill>
                <a:schemeClr val="lt1"/>
              </a:solidFill>
              <a:latin typeface="Roboto"/>
              <a:ea typeface="Roboto"/>
              <a:cs typeface="Roboto"/>
              <a:sym typeface="Roboto"/>
            </a:endParaRPr>
          </a:p>
        </p:txBody>
      </p:sp>
      <p:cxnSp>
        <p:nvCxnSpPr>
          <p:cNvPr id="594" name="Google Shape;594;p126"/>
          <p:cNvCxnSpPr/>
          <p:nvPr/>
        </p:nvCxnSpPr>
        <p:spPr>
          <a:xfrm>
            <a:off x="132900" y="596897"/>
            <a:ext cx="4291200" cy="5430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pic>
        <p:nvPicPr>
          <p:cNvPr id="595" name="Google Shape;595;p126"/>
          <p:cNvPicPr preferRelativeResize="0"/>
          <p:nvPr/>
        </p:nvPicPr>
        <p:blipFill rotWithShape="1">
          <a:blip r:embed="rId3">
            <a:alphaModFix amt="80000"/>
          </a:blip>
          <a:srcRect b="0" l="2258" r="28233" t="0"/>
          <a:stretch/>
        </p:blipFill>
        <p:spPr>
          <a:xfrm>
            <a:off x="4746600" y="180125"/>
            <a:ext cx="4227600" cy="2860200"/>
          </a:xfrm>
          <a:prstGeom prst="roundRect">
            <a:avLst>
              <a:gd fmla="val 9605" name="adj"/>
            </a:avLst>
          </a:prstGeom>
          <a:noFill/>
          <a:ln>
            <a:noFill/>
          </a:ln>
        </p:spPr>
      </p:pic>
      <p:pic>
        <p:nvPicPr>
          <p:cNvPr id="596" name="Google Shape;596;p126"/>
          <p:cNvPicPr preferRelativeResize="0"/>
          <p:nvPr/>
        </p:nvPicPr>
        <p:blipFill>
          <a:blip r:embed="rId4">
            <a:alphaModFix amt="60000"/>
          </a:blip>
          <a:stretch>
            <a:fillRect/>
          </a:stretch>
        </p:blipFill>
        <p:spPr>
          <a:xfrm>
            <a:off x="4746600" y="3108200"/>
            <a:ext cx="4227600" cy="1579800"/>
          </a:xfrm>
          <a:prstGeom prst="roundRect">
            <a:avLst>
              <a:gd fmla="val 16667" name="adj"/>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27"/>
          <p:cNvSpPr txBox="1"/>
          <p:nvPr>
            <p:ph idx="1" type="body"/>
          </p:nvPr>
        </p:nvSpPr>
        <p:spPr>
          <a:xfrm>
            <a:off x="0" y="770825"/>
            <a:ext cx="4975500" cy="4091100"/>
          </a:xfrm>
          <a:prstGeom prst="rect">
            <a:avLst/>
          </a:prstGeom>
          <a:noFill/>
          <a:ln>
            <a:noFill/>
          </a:ln>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System Functionality Testing:</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Validate the functionality of the AI-based smart irrigation system</a:t>
            </a:r>
            <a:endParaRPr sz="1100">
              <a:solidFill>
                <a:schemeClr val="dk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Ensure proper operation of hardware components and software integration</a:t>
            </a:r>
            <a:endParaRPr sz="1100">
              <a:solidFill>
                <a:schemeClr val="dk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Conduct thorough testing to identify any issues or limitations</a:t>
            </a:r>
            <a:endParaRPr sz="1100">
              <a:solidFill>
                <a:schemeClr val="dk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Performance Evaluation:</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Assess the system's performance in optimizing water usage</a:t>
            </a:r>
            <a:endParaRPr sz="1100">
              <a:solidFill>
                <a:schemeClr val="dk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Evaluate the effectiveness of the irrigation strategies implemented</a:t>
            </a:r>
            <a:endParaRPr sz="1100">
              <a:solidFill>
                <a:schemeClr val="dk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Measure the system's ability to maintain optimal plant hydration levels</a:t>
            </a:r>
            <a:endParaRPr sz="1100">
              <a:solidFill>
                <a:schemeClr val="dk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Comparative Analysis:</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Compare the performance of the AI-based system with traditional irrigation methods</a:t>
            </a:r>
            <a:endParaRPr sz="1100">
              <a:solidFill>
                <a:schemeClr val="dk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Assess the improvements in water usage efficiency and crop productivity</a:t>
            </a:r>
            <a:endParaRPr sz="1100">
              <a:solidFill>
                <a:schemeClr val="dk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Analyze the economic and environmental benefits of adopting the new system</a:t>
            </a:r>
            <a:endParaRPr sz="1100">
              <a:solidFill>
                <a:schemeClr val="dk2"/>
              </a:solidFill>
              <a:latin typeface="Roboto"/>
              <a:ea typeface="Roboto"/>
              <a:cs typeface="Roboto"/>
              <a:sym typeface="Roboto"/>
            </a:endParaRPr>
          </a:p>
        </p:txBody>
      </p:sp>
      <p:sp>
        <p:nvSpPr>
          <p:cNvPr id="602" name="Google Shape;602;p127"/>
          <p:cNvSpPr txBox="1"/>
          <p:nvPr>
            <p:ph type="title"/>
          </p:nvPr>
        </p:nvSpPr>
        <p:spPr>
          <a:xfrm>
            <a:off x="252525" y="250025"/>
            <a:ext cx="4278000" cy="46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solidFill>
                  <a:schemeClr val="lt1"/>
                </a:solidFill>
                <a:latin typeface="Roboto"/>
                <a:ea typeface="Roboto"/>
                <a:cs typeface="Roboto"/>
                <a:sym typeface="Roboto"/>
              </a:rPr>
              <a:t>Testing &amp; Evaluation:</a:t>
            </a:r>
            <a:endParaRPr b="1">
              <a:solidFill>
                <a:schemeClr val="lt1"/>
              </a:solidFill>
              <a:latin typeface="Roboto"/>
              <a:ea typeface="Roboto"/>
              <a:cs typeface="Roboto"/>
              <a:sym typeface="Roboto"/>
            </a:endParaRPr>
          </a:p>
        </p:txBody>
      </p:sp>
      <p:cxnSp>
        <p:nvCxnSpPr>
          <p:cNvPr id="603" name="Google Shape;603;p127"/>
          <p:cNvCxnSpPr/>
          <p:nvPr/>
        </p:nvCxnSpPr>
        <p:spPr>
          <a:xfrm>
            <a:off x="252525" y="716522"/>
            <a:ext cx="4291200" cy="5430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pic>
        <p:nvPicPr>
          <p:cNvPr id="604" name="Google Shape;604;p127"/>
          <p:cNvPicPr preferRelativeResize="0"/>
          <p:nvPr/>
        </p:nvPicPr>
        <p:blipFill>
          <a:blip r:embed="rId3">
            <a:alphaModFix amt="80000"/>
          </a:blip>
          <a:stretch>
            <a:fillRect/>
          </a:stretch>
        </p:blipFill>
        <p:spPr>
          <a:xfrm>
            <a:off x="5349225" y="926326"/>
            <a:ext cx="3350474" cy="3356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28"/>
          <p:cNvSpPr txBox="1"/>
          <p:nvPr>
            <p:ph idx="1" type="body"/>
          </p:nvPr>
        </p:nvSpPr>
        <p:spPr>
          <a:xfrm>
            <a:off x="0" y="716525"/>
            <a:ext cx="5289900" cy="4091100"/>
          </a:xfrm>
          <a:prstGeom prst="rect">
            <a:avLst/>
          </a:prstGeom>
          <a:noFill/>
          <a:ln>
            <a:noFill/>
          </a:ln>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Continuous Monitoring:</a:t>
            </a:r>
            <a:endParaRPr sz="1100">
              <a:solidFill>
                <a:schemeClr val="dk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Utilize sensors and monitoring systems to gather real-time information</a:t>
            </a:r>
            <a:endParaRPr sz="1100">
              <a:solidFill>
                <a:schemeClr val="dk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Monitor factors such as soil moisture levels, plant vigor, and yield</a:t>
            </a:r>
            <a:endParaRPr sz="1100">
              <a:solidFill>
                <a:schemeClr val="dk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Data Analysis:</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Analyze the collected data to identify patterns and trends</a:t>
            </a:r>
            <a:endParaRPr sz="1100">
              <a:solidFill>
                <a:schemeClr val="dk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Assess the effectiveness of the irrigation strategies implemented</a:t>
            </a:r>
            <a:endParaRPr sz="1100">
              <a:solidFill>
                <a:schemeClr val="dk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Identify areas for improvement and optimization</a:t>
            </a:r>
            <a:endParaRPr sz="1100">
              <a:solidFill>
                <a:schemeClr val="dk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Feedback Loop:</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Establish a feedback loop to incorporate insights into system optimization</a:t>
            </a:r>
            <a:endParaRPr sz="1100">
              <a:solidFill>
                <a:schemeClr val="dk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Modify algorithms and thresholds based on observed outcomes</a:t>
            </a:r>
            <a:endParaRPr sz="1100">
              <a:solidFill>
                <a:schemeClr val="dk2"/>
              </a:solidFill>
              <a:latin typeface="Roboto"/>
              <a:ea typeface="Roboto"/>
              <a:cs typeface="Roboto"/>
              <a:sym typeface="Roboto"/>
            </a:endParaRPr>
          </a:p>
          <a:p>
            <a:pPr indent="-311150" lvl="0" marL="457200" rtl="0" algn="just">
              <a:lnSpc>
                <a:spcPct val="115000"/>
              </a:lnSpc>
              <a:spcBef>
                <a:spcPts val="0"/>
              </a:spcBef>
              <a:spcAft>
                <a:spcPts val="0"/>
              </a:spcAft>
              <a:buClr>
                <a:schemeClr val="lt2"/>
              </a:buClr>
              <a:buSzPts val="1300"/>
              <a:buFont typeface="Roboto"/>
              <a:buChar char="●"/>
            </a:pPr>
            <a:r>
              <a:rPr lang="en" sz="1300" u="sng">
                <a:solidFill>
                  <a:schemeClr val="lt2"/>
                </a:solidFill>
                <a:latin typeface="Roboto"/>
                <a:ea typeface="Roboto"/>
                <a:cs typeface="Roboto"/>
                <a:sym typeface="Roboto"/>
              </a:rPr>
              <a:t>Machine Learning:</a:t>
            </a:r>
            <a:endParaRPr sz="1300" u="sng">
              <a:solidFill>
                <a:schemeClr val="lt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Train models using historical data to predict optimal irrigation schedules</a:t>
            </a:r>
            <a:endParaRPr sz="1100">
              <a:solidFill>
                <a:schemeClr val="dk2"/>
              </a:solidFill>
              <a:latin typeface="Roboto"/>
              <a:ea typeface="Roboto"/>
              <a:cs typeface="Roboto"/>
              <a:sym typeface="Roboto"/>
            </a:endParaRPr>
          </a:p>
          <a:p>
            <a:pPr indent="-298450" lvl="1" marL="914400" rtl="0" algn="just">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Use machine learning algorithms to adapt to changing environmental conditions</a:t>
            </a:r>
            <a:endParaRPr sz="1300" u="sng">
              <a:solidFill>
                <a:schemeClr val="lt2"/>
              </a:solidFill>
              <a:latin typeface="Roboto"/>
              <a:ea typeface="Roboto"/>
              <a:cs typeface="Roboto"/>
              <a:sym typeface="Roboto"/>
            </a:endParaRPr>
          </a:p>
        </p:txBody>
      </p:sp>
      <p:sp>
        <p:nvSpPr>
          <p:cNvPr id="610" name="Google Shape;610;p128"/>
          <p:cNvSpPr txBox="1"/>
          <p:nvPr>
            <p:ph type="title"/>
          </p:nvPr>
        </p:nvSpPr>
        <p:spPr>
          <a:xfrm>
            <a:off x="252525" y="250025"/>
            <a:ext cx="5037300" cy="46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solidFill>
                  <a:schemeClr val="lt1"/>
                </a:solidFill>
                <a:latin typeface="Roboto"/>
                <a:ea typeface="Roboto"/>
                <a:cs typeface="Roboto"/>
                <a:sym typeface="Roboto"/>
              </a:rPr>
              <a:t>Feedback &amp; Optimization:</a:t>
            </a:r>
            <a:endParaRPr b="1">
              <a:solidFill>
                <a:schemeClr val="lt1"/>
              </a:solidFill>
              <a:latin typeface="Roboto"/>
              <a:ea typeface="Roboto"/>
              <a:cs typeface="Roboto"/>
              <a:sym typeface="Roboto"/>
            </a:endParaRPr>
          </a:p>
        </p:txBody>
      </p:sp>
      <p:cxnSp>
        <p:nvCxnSpPr>
          <p:cNvPr id="611" name="Google Shape;611;p128"/>
          <p:cNvCxnSpPr/>
          <p:nvPr/>
        </p:nvCxnSpPr>
        <p:spPr>
          <a:xfrm>
            <a:off x="252525" y="716522"/>
            <a:ext cx="4957500" cy="41100"/>
          </a:xfrm>
          <a:prstGeom prst="straightConnector1">
            <a:avLst/>
          </a:prstGeom>
          <a:noFill/>
          <a:ln cap="flat" cmpd="sng" w="9525">
            <a:solidFill>
              <a:schemeClr val="lt1"/>
            </a:solidFill>
            <a:prstDash val="solid"/>
            <a:round/>
            <a:headEnd len="sm" w="sm" type="none"/>
            <a:tailEnd len="sm" w="sm" type="none"/>
          </a:ln>
          <a:effectLst>
            <a:outerShdw blurRad="57150" rotWithShape="0" algn="bl" dir="5400000" dist="19050">
              <a:srgbClr val="FFFFFF">
                <a:alpha val="49800"/>
              </a:srgbClr>
            </a:outerShdw>
          </a:effectLst>
        </p:spPr>
      </p:cxnSp>
      <p:pic>
        <p:nvPicPr>
          <p:cNvPr id="612" name="Google Shape;612;p128"/>
          <p:cNvPicPr preferRelativeResize="0"/>
          <p:nvPr/>
        </p:nvPicPr>
        <p:blipFill rotWithShape="1">
          <a:blip r:embed="rId3">
            <a:alphaModFix amt="80000"/>
          </a:blip>
          <a:srcRect b="2525" l="31843" r="17722" t="2525"/>
          <a:stretch/>
        </p:blipFill>
        <p:spPr>
          <a:xfrm>
            <a:off x="5654925" y="877650"/>
            <a:ext cx="3200100" cy="3388200"/>
          </a:xfrm>
          <a:prstGeom prst="roundRect">
            <a:avLst>
              <a:gd fmla="val 16667" name="adj"/>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